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99" r:id="rId2"/>
    <p:sldId id="644" r:id="rId3"/>
    <p:sldId id="304" r:id="rId4"/>
    <p:sldId id="637" r:id="rId5"/>
    <p:sldId id="642" r:id="rId6"/>
    <p:sldId id="257" r:id="rId7"/>
    <p:sldId id="315" r:id="rId8"/>
    <p:sldId id="306" r:id="rId9"/>
    <p:sldId id="302" r:id="rId10"/>
    <p:sldId id="322" r:id="rId11"/>
    <p:sldId id="318" r:id="rId12"/>
    <p:sldId id="307" r:id="rId13"/>
    <p:sldId id="276" r:id="rId14"/>
    <p:sldId id="330" r:id="rId15"/>
    <p:sldId id="331" r:id="rId16"/>
    <p:sldId id="294" r:id="rId17"/>
    <p:sldId id="333" r:id="rId18"/>
    <p:sldId id="278" r:id="rId19"/>
    <p:sldId id="289" r:id="rId20"/>
    <p:sldId id="309" r:id="rId21"/>
    <p:sldId id="335" r:id="rId22"/>
    <p:sldId id="285" r:id="rId23"/>
    <p:sldId id="281" r:id="rId24"/>
    <p:sldId id="334" r:id="rId25"/>
    <p:sldId id="282" r:id="rId26"/>
    <p:sldId id="283" r:id="rId27"/>
    <p:sldId id="320" r:id="rId28"/>
    <p:sldId id="340" r:id="rId29"/>
    <p:sldId id="342" r:id="rId30"/>
    <p:sldId id="345" r:id="rId31"/>
    <p:sldId id="343" r:id="rId32"/>
    <p:sldId id="346" r:id="rId33"/>
    <p:sldId id="347" r:id="rId34"/>
    <p:sldId id="325" r:id="rId35"/>
    <p:sldId id="338" r:id="rId36"/>
    <p:sldId id="326" r:id="rId37"/>
    <p:sldId id="643" r:id="rId38"/>
    <p:sldId id="645" r:id="rId39"/>
    <p:sldId id="646" r:id="rId40"/>
    <p:sldId id="300" r:id="rId4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097" autoAdjust="0"/>
  </p:normalViewPr>
  <p:slideViewPr>
    <p:cSldViewPr snapToGrid="0">
      <p:cViewPr varScale="1">
        <p:scale>
          <a:sx n="79" d="100"/>
          <a:sy n="79" d="100"/>
        </p:scale>
        <p:origin x="802"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792B2-EF6D-438F-AF05-B22589CEE35C}"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407B11DD-A6EE-4D01-8210-1E3577707BC1}">
      <dgm:prSet phldrT="[Text]"/>
      <dgm:spPr/>
      <dgm:t>
        <a:bodyPr/>
        <a:lstStyle/>
        <a:p>
          <a:r>
            <a:rPr lang="en-US" b="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sách và phân bổ thời lượng</a:t>
          </a:r>
          <a:endParaRPr lang="en-US">
            <a:solidFill>
              <a:schemeClr val="bg1">
                <a:lumMod val="75000"/>
              </a:schemeClr>
            </a:solidFill>
            <a:effectLst>
              <a:outerShdw blurRad="38100" dist="38100" dir="2700000" algn="tl">
                <a:srgbClr val="000000">
                  <a:alpha val="43137"/>
                </a:srgbClr>
              </a:outerShdw>
            </a:effectLst>
          </a:endParaRPr>
        </a:p>
      </dgm:t>
    </dgm:pt>
    <dgm:pt modelId="{4DBBE417-3100-4B96-B2C7-8B57A18131E7}" type="parTrans" cxnId="{B11E9C9C-BC16-4152-AD49-03A7CC168879}">
      <dgm:prSet/>
      <dgm:spPr/>
      <dgm:t>
        <a:bodyPr/>
        <a:lstStyle/>
        <a:p>
          <a:endParaRPr lang="en-US">
            <a:solidFill>
              <a:srgbClr val="002060"/>
            </a:solidFill>
            <a:effectLst>
              <a:outerShdw blurRad="38100" dist="38100" dir="2700000" algn="tl">
                <a:srgbClr val="000000">
                  <a:alpha val="43137"/>
                </a:srgbClr>
              </a:outerShdw>
            </a:effectLst>
          </a:endParaRPr>
        </a:p>
      </dgm:t>
    </dgm:pt>
    <dgm:pt modelId="{2D0EF617-4F05-4B82-88DC-5DA04977C55C}" type="sibTrans" cxnId="{B11E9C9C-BC16-4152-AD49-03A7CC168879}">
      <dgm:prSet/>
      <dgm:spPr/>
      <dgm:t>
        <a:bodyPr/>
        <a:lstStyle/>
        <a:p>
          <a:endParaRPr lang="en-US">
            <a:solidFill>
              <a:srgbClr val="002060"/>
            </a:solidFill>
            <a:effectLst>
              <a:outerShdw blurRad="38100" dist="38100" dir="2700000" algn="tl">
                <a:srgbClr val="000000">
                  <a:alpha val="43137"/>
                </a:srgbClr>
              </a:outerShdw>
            </a:effectLst>
          </a:endParaRPr>
        </a:p>
      </dgm:t>
    </dgm:pt>
    <dgm:pt modelId="{D5C097EB-F32C-4585-8B3A-CE668269C080}">
      <dgm:prSet phldrT="[Text]"/>
      <dgm:spPr/>
      <dgm:t>
        <a:bodyPr/>
        <a:lstStyle/>
        <a:p>
          <a:r>
            <a:rPr lang="en-US" b="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bài học</a:t>
          </a:r>
          <a:endParaRPr lang="en-US">
            <a:solidFill>
              <a:srgbClr val="002060"/>
            </a:solidFill>
            <a:effectLst>
              <a:outerShdw blurRad="38100" dist="38100" dir="2700000" algn="tl">
                <a:srgbClr val="000000">
                  <a:alpha val="43137"/>
                </a:srgbClr>
              </a:outerShdw>
            </a:effectLst>
          </a:endParaRPr>
        </a:p>
      </dgm:t>
    </dgm:pt>
    <dgm:pt modelId="{E411EDDF-0DB0-4DAF-846D-032A65721D31}" type="parTrans" cxnId="{6CB114D8-BF05-4639-8786-337EA13F6938}">
      <dgm:prSet/>
      <dgm:spPr/>
      <dgm:t>
        <a:bodyPr/>
        <a:lstStyle/>
        <a:p>
          <a:endParaRPr lang="en-US">
            <a:solidFill>
              <a:srgbClr val="002060"/>
            </a:solidFill>
            <a:effectLst>
              <a:outerShdw blurRad="38100" dist="38100" dir="2700000" algn="tl">
                <a:srgbClr val="000000">
                  <a:alpha val="43137"/>
                </a:srgbClr>
              </a:outerShdw>
            </a:effectLst>
          </a:endParaRPr>
        </a:p>
      </dgm:t>
    </dgm:pt>
    <dgm:pt modelId="{540CCBA6-14A4-49B7-9C83-E5D1CFDA221E}" type="sibTrans" cxnId="{6CB114D8-BF05-4639-8786-337EA13F6938}">
      <dgm:prSet/>
      <dgm:spPr/>
      <dgm:t>
        <a:bodyPr/>
        <a:lstStyle/>
        <a:p>
          <a:endParaRPr lang="en-US">
            <a:solidFill>
              <a:srgbClr val="002060"/>
            </a:solidFill>
            <a:effectLst>
              <a:outerShdw blurRad="38100" dist="38100" dir="2700000" algn="tl">
                <a:srgbClr val="000000">
                  <a:alpha val="43137"/>
                </a:srgbClr>
              </a:outerShdw>
            </a:effectLst>
          </a:endParaRPr>
        </a:p>
      </dgm:t>
    </dgm:pt>
    <dgm:pt modelId="{CC3F8C2F-CC39-415D-BB0A-D2DD35232E5D}">
      <dgm:prSet phldrT="[Text]"/>
      <dgm:spPr/>
      <dgm:t>
        <a:bodyPr/>
        <a:lstStyle/>
        <a:p>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dung,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phương</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pháp</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cách</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tổ</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chức</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dirty="0">
            <a:solidFill>
              <a:schemeClr val="bg1">
                <a:lumMod val="75000"/>
              </a:schemeClr>
            </a:solidFill>
            <a:effectLst>
              <a:outerShdw blurRad="38100" dist="38100" dir="2700000" algn="tl">
                <a:srgbClr val="000000">
                  <a:alpha val="43137"/>
                </a:srgbClr>
              </a:outerShdw>
            </a:effectLst>
          </a:endParaRPr>
        </a:p>
      </dgm:t>
    </dgm:pt>
    <dgm:pt modelId="{F4E70F6F-3F07-4EF2-B251-72FFA24755F1}" type="parTrans" cxnId="{ED167AE1-515F-467A-91EF-324A4B42EFB1}">
      <dgm:prSet/>
      <dgm:spPr/>
      <dgm:t>
        <a:bodyPr/>
        <a:lstStyle/>
        <a:p>
          <a:endParaRPr lang="en-US">
            <a:solidFill>
              <a:srgbClr val="002060"/>
            </a:solidFill>
            <a:effectLst>
              <a:outerShdw blurRad="38100" dist="38100" dir="2700000" algn="tl">
                <a:srgbClr val="000000">
                  <a:alpha val="43137"/>
                </a:srgbClr>
              </a:outerShdw>
            </a:effectLst>
          </a:endParaRPr>
        </a:p>
      </dgm:t>
    </dgm:pt>
    <dgm:pt modelId="{889B9ACC-BCF1-411D-A2DA-D817EA7929EA}" type="sibTrans" cxnId="{ED167AE1-515F-467A-91EF-324A4B42EFB1}">
      <dgm:prSet/>
      <dgm:spPr/>
      <dgm:t>
        <a:bodyPr/>
        <a:lstStyle/>
        <a:p>
          <a:endParaRPr lang="en-US">
            <a:solidFill>
              <a:srgbClr val="002060"/>
            </a:solidFill>
            <a:effectLst>
              <a:outerShdw blurRad="38100" dist="38100" dir="2700000" algn="tl">
                <a:srgbClr val="000000">
                  <a:alpha val="43137"/>
                </a:srgbClr>
              </a:outerShdw>
            </a:effectLst>
          </a:endParaRPr>
        </a:p>
      </dgm:t>
    </dgm:pt>
    <dgm:pt modelId="{4B82DA6E-3B68-4311-915F-C5DFCE30029B}">
      <dgm:prSet phldrT="[Text]"/>
      <dgm:spPr/>
      <dgm:t>
        <a:bodyPr/>
        <a:lstStyle/>
        <a:p>
          <a:r>
            <a:rPr lang="en-US" b="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a:solidFill>
              <a:schemeClr val="bg1">
                <a:lumMod val="75000"/>
              </a:schemeClr>
            </a:solidFill>
            <a:effectLst>
              <a:outerShdw blurRad="38100" dist="38100" dir="2700000" algn="tl">
                <a:srgbClr val="000000">
                  <a:alpha val="43137"/>
                </a:srgbClr>
              </a:outerShdw>
            </a:effectLst>
          </a:endParaRPr>
        </a:p>
      </dgm:t>
    </dgm:pt>
    <dgm:pt modelId="{78DC7104-0A47-4903-B7A8-EDA12DF1F0AF}" type="parTrans" cxnId="{0775DEC2-FE48-4FF2-A3FF-B684F2E01649}">
      <dgm:prSet/>
      <dgm:spPr/>
      <dgm:t>
        <a:bodyPr/>
        <a:lstStyle/>
        <a:p>
          <a:endParaRPr lang="en-US">
            <a:solidFill>
              <a:srgbClr val="002060"/>
            </a:solidFill>
            <a:effectLst>
              <a:outerShdw blurRad="38100" dist="38100" dir="2700000" algn="tl">
                <a:srgbClr val="000000">
                  <a:alpha val="43137"/>
                </a:srgbClr>
              </a:outerShdw>
            </a:effectLst>
          </a:endParaRPr>
        </a:p>
      </dgm:t>
    </dgm:pt>
    <dgm:pt modelId="{2B52E722-F0A9-47F3-B9B2-25E05F7221A7}" type="sibTrans" cxnId="{0775DEC2-FE48-4FF2-A3FF-B684F2E01649}">
      <dgm:prSet/>
      <dgm:spPr/>
      <dgm:t>
        <a:bodyPr/>
        <a:lstStyle/>
        <a:p>
          <a:endParaRPr lang="en-US">
            <a:solidFill>
              <a:srgbClr val="002060"/>
            </a:solidFill>
            <a:effectLst>
              <a:outerShdw blurRad="38100" dist="38100" dir="2700000" algn="tl">
                <a:srgbClr val="000000">
                  <a:alpha val="43137"/>
                </a:srgbClr>
              </a:outerShdw>
            </a:effectLst>
          </a:endParaRPr>
        </a:p>
      </dgm:t>
    </dgm:pt>
    <dgm:pt modelId="{7CE48885-5672-4036-AF30-5B9F7166EB63}" type="pres">
      <dgm:prSet presAssocID="{32E792B2-EF6D-438F-AF05-B22589CEE35C}" presName="Name0" presStyleCnt="0">
        <dgm:presLayoutVars>
          <dgm:chMax val="7"/>
          <dgm:chPref val="7"/>
          <dgm:dir/>
        </dgm:presLayoutVars>
      </dgm:prSet>
      <dgm:spPr/>
    </dgm:pt>
    <dgm:pt modelId="{12E74308-E731-4EFC-B0D9-49DC83333868}" type="pres">
      <dgm:prSet presAssocID="{32E792B2-EF6D-438F-AF05-B22589CEE35C}" presName="Name1" presStyleCnt="0"/>
      <dgm:spPr/>
    </dgm:pt>
    <dgm:pt modelId="{F4B3D507-D860-4DDD-990B-ED3013EA5503}" type="pres">
      <dgm:prSet presAssocID="{32E792B2-EF6D-438F-AF05-B22589CEE35C}" presName="cycle" presStyleCnt="0"/>
      <dgm:spPr/>
    </dgm:pt>
    <dgm:pt modelId="{95A4924B-9634-4C98-AD75-B6DC7BA44085}" type="pres">
      <dgm:prSet presAssocID="{32E792B2-EF6D-438F-AF05-B22589CEE35C}" presName="srcNode" presStyleLbl="node1" presStyleIdx="0" presStyleCnt="4"/>
      <dgm:spPr/>
    </dgm:pt>
    <dgm:pt modelId="{6C4AEA47-6C60-4663-908A-9FDECD12E10A}" type="pres">
      <dgm:prSet presAssocID="{32E792B2-EF6D-438F-AF05-B22589CEE35C}" presName="conn" presStyleLbl="parChTrans1D2" presStyleIdx="0" presStyleCnt="1"/>
      <dgm:spPr/>
    </dgm:pt>
    <dgm:pt modelId="{84D97C09-1A0F-41D6-AF03-FECC44DFDBCF}" type="pres">
      <dgm:prSet presAssocID="{32E792B2-EF6D-438F-AF05-B22589CEE35C}" presName="extraNode" presStyleLbl="node1" presStyleIdx="0" presStyleCnt="4"/>
      <dgm:spPr/>
    </dgm:pt>
    <dgm:pt modelId="{5F860C82-A8CB-4A41-B472-55B414EBF7FD}" type="pres">
      <dgm:prSet presAssocID="{32E792B2-EF6D-438F-AF05-B22589CEE35C}" presName="dstNode" presStyleLbl="node1" presStyleIdx="0" presStyleCnt="4"/>
      <dgm:spPr/>
    </dgm:pt>
    <dgm:pt modelId="{BE3291B1-BE06-453A-98F0-7433CD374CF8}" type="pres">
      <dgm:prSet presAssocID="{407B11DD-A6EE-4D01-8210-1E3577707BC1}" presName="text_1" presStyleLbl="node1" presStyleIdx="0" presStyleCnt="4">
        <dgm:presLayoutVars>
          <dgm:bulletEnabled val="1"/>
        </dgm:presLayoutVars>
      </dgm:prSet>
      <dgm:spPr/>
    </dgm:pt>
    <dgm:pt modelId="{5266AC87-8CB3-4D76-8060-AF7ACE7B6A93}" type="pres">
      <dgm:prSet presAssocID="{407B11DD-A6EE-4D01-8210-1E3577707BC1}" presName="accent_1" presStyleCnt="0"/>
      <dgm:spPr/>
    </dgm:pt>
    <dgm:pt modelId="{3DA5CE52-6912-4BA5-89B6-7AC3BEA29E9E}" type="pres">
      <dgm:prSet presAssocID="{407B11DD-A6EE-4D01-8210-1E3577707BC1}" presName="accentRepeatNode" presStyleLbl="solidFgAcc1" presStyleIdx="0" presStyleCnt="4"/>
      <dgm:spPr/>
    </dgm:pt>
    <dgm:pt modelId="{655989CA-75D4-4EEA-B2CD-8250CCE91389}" type="pres">
      <dgm:prSet presAssocID="{D5C097EB-F32C-4585-8B3A-CE668269C080}" presName="text_2" presStyleLbl="node1" presStyleIdx="1" presStyleCnt="4">
        <dgm:presLayoutVars>
          <dgm:bulletEnabled val="1"/>
        </dgm:presLayoutVars>
      </dgm:prSet>
      <dgm:spPr/>
    </dgm:pt>
    <dgm:pt modelId="{6BE26A90-5227-4736-B32C-6E9C99EC888F}" type="pres">
      <dgm:prSet presAssocID="{D5C097EB-F32C-4585-8B3A-CE668269C080}" presName="accent_2" presStyleCnt="0"/>
      <dgm:spPr/>
    </dgm:pt>
    <dgm:pt modelId="{B56F7756-DC18-4C6D-8BEE-672EC3D23550}" type="pres">
      <dgm:prSet presAssocID="{D5C097EB-F32C-4585-8B3A-CE668269C080}" presName="accentRepeatNode" presStyleLbl="solidFgAcc1" presStyleIdx="1" presStyleCnt="4"/>
      <dgm:spPr/>
    </dgm:pt>
    <dgm:pt modelId="{7859D65E-4CC1-4A73-8253-0A4402101FF0}" type="pres">
      <dgm:prSet presAssocID="{CC3F8C2F-CC39-415D-BB0A-D2DD35232E5D}" presName="text_3" presStyleLbl="node1" presStyleIdx="2" presStyleCnt="4">
        <dgm:presLayoutVars>
          <dgm:bulletEnabled val="1"/>
        </dgm:presLayoutVars>
      </dgm:prSet>
      <dgm:spPr/>
    </dgm:pt>
    <dgm:pt modelId="{35CDDA74-88F7-470E-9796-0BEFF36D64F4}" type="pres">
      <dgm:prSet presAssocID="{CC3F8C2F-CC39-415D-BB0A-D2DD35232E5D}" presName="accent_3" presStyleCnt="0"/>
      <dgm:spPr/>
    </dgm:pt>
    <dgm:pt modelId="{DFCD6866-BE1D-4160-9B0E-E82776238F96}" type="pres">
      <dgm:prSet presAssocID="{CC3F8C2F-CC39-415D-BB0A-D2DD35232E5D}" presName="accentRepeatNode" presStyleLbl="solidFgAcc1" presStyleIdx="2" presStyleCnt="4"/>
      <dgm:spPr/>
    </dgm:pt>
    <dgm:pt modelId="{55296C8F-7956-4492-8A00-C5F1747137F8}" type="pres">
      <dgm:prSet presAssocID="{4B82DA6E-3B68-4311-915F-C5DFCE30029B}" presName="text_4" presStyleLbl="node1" presStyleIdx="3" presStyleCnt="4">
        <dgm:presLayoutVars>
          <dgm:bulletEnabled val="1"/>
        </dgm:presLayoutVars>
      </dgm:prSet>
      <dgm:spPr/>
    </dgm:pt>
    <dgm:pt modelId="{D349B515-98D2-4346-9D4D-A74D6D171D50}" type="pres">
      <dgm:prSet presAssocID="{4B82DA6E-3B68-4311-915F-C5DFCE30029B}" presName="accent_4" presStyleCnt="0"/>
      <dgm:spPr/>
    </dgm:pt>
    <dgm:pt modelId="{C360579E-2879-4D4A-92D7-7108043A23BB}" type="pres">
      <dgm:prSet presAssocID="{4B82DA6E-3B68-4311-915F-C5DFCE30029B}" presName="accentRepeatNode" presStyleLbl="solidFgAcc1" presStyleIdx="3" presStyleCnt="4"/>
      <dgm:spPr/>
    </dgm:pt>
  </dgm:ptLst>
  <dgm:cxnLst>
    <dgm:cxn modelId="{19A5CD00-94BE-4519-8294-5A8ABEECD026}" type="presOf" srcId="{2D0EF617-4F05-4B82-88DC-5DA04977C55C}" destId="{6C4AEA47-6C60-4663-908A-9FDECD12E10A}" srcOrd="0" destOrd="0" presId="urn:microsoft.com/office/officeart/2008/layout/VerticalCurvedList"/>
    <dgm:cxn modelId="{7CA38537-D7CF-4B36-8B96-778838DE05A4}" type="presOf" srcId="{4B82DA6E-3B68-4311-915F-C5DFCE30029B}" destId="{55296C8F-7956-4492-8A00-C5F1747137F8}" srcOrd="0" destOrd="0" presId="urn:microsoft.com/office/officeart/2008/layout/VerticalCurvedList"/>
    <dgm:cxn modelId="{7A84C45E-60FC-47F1-80B3-940860D89D42}" type="presOf" srcId="{D5C097EB-F32C-4585-8B3A-CE668269C080}" destId="{655989CA-75D4-4EEA-B2CD-8250CCE91389}" srcOrd="0" destOrd="0" presId="urn:microsoft.com/office/officeart/2008/layout/VerticalCurvedList"/>
    <dgm:cxn modelId="{F2AA5190-3AE2-4BD2-B0BB-7344D424F65E}" type="presOf" srcId="{32E792B2-EF6D-438F-AF05-B22589CEE35C}" destId="{7CE48885-5672-4036-AF30-5B9F7166EB63}" srcOrd="0" destOrd="0" presId="urn:microsoft.com/office/officeart/2008/layout/VerticalCurvedList"/>
    <dgm:cxn modelId="{B11E9C9C-BC16-4152-AD49-03A7CC168879}" srcId="{32E792B2-EF6D-438F-AF05-B22589CEE35C}" destId="{407B11DD-A6EE-4D01-8210-1E3577707BC1}" srcOrd="0" destOrd="0" parTransId="{4DBBE417-3100-4B96-B2C7-8B57A18131E7}" sibTransId="{2D0EF617-4F05-4B82-88DC-5DA04977C55C}"/>
    <dgm:cxn modelId="{0775DEC2-FE48-4FF2-A3FF-B684F2E01649}" srcId="{32E792B2-EF6D-438F-AF05-B22589CEE35C}" destId="{4B82DA6E-3B68-4311-915F-C5DFCE30029B}" srcOrd="3" destOrd="0" parTransId="{78DC7104-0A47-4903-B7A8-EDA12DF1F0AF}" sibTransId="{2B52E722-F0A9-47F3-B9B2-25E05F7221A7}"/>
    <dgm:cxn modelId="{A869DFC6-9015-4DEC-8735-4F36581AFFD6}" type="presOf" srcId="{CC3F8C2F-CC39-415D-BB0A-D2DD35232E5D}" destId="{7859D65E-4CC1-4A73-8253-0A4402101FF0}" srcOrd="0" destOrd="0" presId="urn:microsoft.com/office/officeart/2008/layout/VerticalCurvedList"/>
    <dgm:cxn modelId="{6CB114D8-BF05-4639-8786-337EA13F6938}" srcId="{32E792B2-EF6D-438F-AF05-B22589CEE35C}" destId="{D5C097EB-F32C-4585-8B3A-CE668269C080}" srcOrd="1" destOrd="0" parTransId="{E411EDDF-0DB0-4DAF-846D-032A65721D31}" sibTransId="{540CCBA6-14A4-49B7-9C83-E5D1CFDA221E}"/>
    <dgm:cxn modelId="{ED167AE1-515F-467A-91EF-324A4B42EFB1}" srcId="{32E792B2-EF6D-438F-AF05-B22589CEE35C}" destId="{CC3F8C2F-CC39-415D-BB0A-D2DD35232E5D}" srcOrd="2" destOrd="0" parTransId="{F4E70F6F-3F07-4EF2-B251-72FFA24755F1}" sibTransId="{889B9ACC-BCF1-411D-A2DA-D817EA7929EA}"/>
    <dgm:cxn modelId="{45A650E7-2484-4F71-BA75-458126A9045B}" type="presOf" srcId="{407B11DD-A6EE-4D01-8210-1E3577707BC1}" destId="{BE3291B1-BE06-453A-98F0-7433CD374CF8}" srcOrd="0" destOrd="0" presId="urn:microsoft.com/office/officeart/2008/layout/VerticalCurvedList"/>
    <dgm:cxn modelId="{0EC10DC5-3991-496D-8C36-FD2EA8EA7403}" type="presParOf" srcId="{7CE48885-5672-4036-AF30-5B9F7166EB63}" destId="{12E74308-E731-4EFC-B0D9-49DC83333868}" srcOrd="0" destOrd="0" presId="urn:microsoft.com/office/officeart/2008/layout/VerticalCurvedList"/>
    <dgm:cxn modelId="{CCE5CB08-5F2C-4959-8AB5-DC7E41F00064}" type="presParOf" srcId="{12E74308-E731-4EFC-B0D9-49DC83333868}" destId="{F4B3D507-D860-4DDD-990B-ED3013EA5503}" srcOrd="0" destOrd="0" presId="urn:microsoft.com/office/officeart/2008/layout/VerticalCurvedList"/>
    <dgm:cxn modelId="{88136FC6-C43A-40D1-871D-06A298CDB033}" type="presParOf" srcId="{F4B3D507-D860-4DDD-990B-ED3013EA5503}" destId="{95A4924B-9634-4C98-AD75-B6DC7BA44085}" srcOrd="0" destOrd="0" presId="urn:microsoft.com/office/officeart/2008/layout/VerticalCurvedList"/>
    <dgm:cxn modelId="{51A95E48-F3D9-4583-B1F1-3A25ECD59694}" type="presParOf" srcId="{F4B3D507-D860-4DDD-990B-ED3013EA5503}" destId="{6C4AEA47-6C60-4663-908A-9FDECD12E10A}" srcOrd="1" destOrd="0" presId="urn:microsoft.com/office/officeart/2008/layout/VerticalCurvedList"/>
    <dgm:cxn modelId="{E4E5C37B-CED7-4BB7-B7C5-00A112D9DC53}" type="presParOf" srcId="{F4B3D507-D860-4DDD-990B-ED3013EA5503}" destId="{84D97C09-1A0F-41D6-AF03-FECC44DFDBCF}" srcOrd="2" destOrd="0" presId="urn:microsoft.com/office/officeart/2008/layout/VerticalCurvedList"/>
    <dgm:cxn modelId="{676A4621-591C-4500-A204-83113750B5B5}" type="presParOf" srcId="{F4B3D507-D860-4DDD-990B-ED3013EA5503}" destId="{5F860C82-A8CB-4A41-B472-55B414EBF7FD}" srcOrd="3" destOrd="0" presId="urn:microsoft.com/office/officeart/2008/layout/VerticalCurvedList"/>
    <dgm:cxn modelId="{51D50C30-6D79-4BDF-857E-136A7E749949}" type="presParOf" srcId="{12E74308-E731-4EFC-B0D9-49DC83333868}" destId="{BE3291B1-BE06-453A-98F0-7433CD374CF8}" srcOrd="1" destOrd="0" presId="urn:microsoft.com/office/officeart/2008/layout/VerticalCurvedList"/>
    <dgm:cxn modelId="{C160373E-B1E5-42E0-B961-D03558ED3B8C}" type="presParOf" srcId="{12E74308-E731-4EFC-B0D9-49DC83333868}" destId="{5266AC87-8CB3-4D76-8060-AF7ACE7B6A93}" srcOrd="2" destOrd="0" presId="urn:microsoft.com/office/officeart/2008/layout/VerticalCurvedList"/>
    <dgm:cxn modelId="{2C9527FE-E3D3-433E-BEAC-6A6F9DD043EC}" type="presParOf" srcId="{5266AC87-8CB3-4D76-8060-AF7ACE7B6A93}" destId="{3DA5CE52-6912-4BA5-89B6-7AC3BEA29E9E}" srcOrd="0" destOrd="0" presId="urn:microsoft.com/office/officeart/2008/layout/VerticalCurvedList"/>
    <dgm:cxn modelId="{DE3B580C-55C6-424B-87B2-B138E630BC07}" type="presParOf" srcId="{12E74308-E731-4EFC-B0D9-49DC83333868}" destId="{655989CA-75D4-4EEA-B2CD-8250CCE91389}" srcOrd="3" destOrd="0" presId="urn:microsoft.com/office/officeart/2008/layout/VerticalCurvedList"/>
    <dgm:cxn modelId="{0CFEAC9D-BF47-48A9-95D6-C3BEEA1DDA95}" type="presParOf" srcId="{12E74308-E731-4EFC-B0D9-49DC83333868}" destId="{6BE26A90-5227-4736-B32C-6E9C99EC888F}" srcOrd="4" destOrd="0" presId="urn:microsoft.com/office/officeart/2008/layout/VerticalCurvedList"/>
    <dgm:cxn modelId="{1EFD8881-54AA-45C4-84AE-E02ABE3F8139}" type="presParOf" srcId="{6BE26A90-5227-4736-B32C-6E9C99EC888F}" destId="{B56F7756-DC18-4C6D-8BEE-672EC3D23550}" srcOrd="0" destOrd="0" presId="urn:microsoft.com/office/officeart/2008/layout/VerticalCurvedList"/>
    <dgm:cxn modelId="{7011236C-DAA6-4250-9230-2F586812A602}" type="presParOf" srcId="{12E74308-E731-4EFC-B0D9-49DC83333868}" destId="{7859D65E-4CC1-4A73-8253-0A4402101FF0}" srcOrd="5" destOrd="0" presId="urn:microsoft.com/office/officeart/2008/layout/VerticalCurvedList"/>
    <dgm:cxn modelId="{96826C92-5C26-4448-92FA-43B8DA9623A1}" type="presParOf" srcId="{12E74308-E731-4EFC-B0D9-49DC83333868}" destId="{35CDDA74-88F7-470E-9796-0BEFF36D64F4}" srcOrd="6" destOrd="0" presId="urn:microsoft.com/office/officeart/2008/layout/VerticalCurvedList"/>
    <dgm:cxn modelId="{FD42BFAE-9F91-45C4-9940-50A20273BA64}" type="presParOf" srcId="{35CDDA74-88F7-470E-9796-0BEFF36D64F4}" destId="{DFCD6866-BE1D-4160-9B0E-E82776238F96}" srcOrd="0" destOrd="0" presId="urn:microsoft.com/office/officeart/2008/layout/VerticalCurvedList"/>
    <dgm:cxn modelId="{B655CF30-9235-4008-860C-73FCA58A6E82}" type="presParOf" srcId="{12E74308-E731-4EFC-B0D9-49DC83333868}" destId="{55296C8F-7956-4492-8A00-C5F1747137F8}" srcOrd="7" destOrd="0" presId="urn:microsoft.com/office/officeart/2008/layout/VerticalCurvedList"/>
    <dgm:cxn modelId="{2BD3BD78-475B-4E6F-AED9-10EFD296EA32}" type="presParOf" srcId="{12E74308-E731-4EFC-B0D9-49DC83333868}" destId="{D349B515-98D2-4346-9D4D-A74D6D171D50}" srcOrd="8" destOrd="0" presId="urn:microsoft.com/office/officeart/2008/layout/VerticalCurvedList"/>
    <dgm:cxn modelId="{966305B1-3FDB-4321-8B5B-8D023DFD4DA3}" type="presParOf" srcId="{D349B515-98D2-4346-9D4D-A74D6D171D50}" destId="{C360579E-2879-4D4A-92D7-7108043A23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EA47-6C60-4663-908A-9FDECD12E10A}">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291B1-BE06-453A-98F0-7433CD374CF8}">
      <dsp:nvSpPr>
        <dsp:cNvPr id="0" name=""/>
        <dsp:cNvSpPr/>
      </dsp:nvSpPr>
      <dsp:spPr>
        <a:xfrm>
          <a:off x="610504" y="416587"/>
          <a:ext cx="7440913" cy="83360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sách và phân bổ thời lượng</a:t>
          </a:r>
          <a:endParaRPr lang="en-US" sz="2500" kern="1200">
            <a:solidFill>
              <a:schemeClr val="bg1">
                <a:lumMod val="75000"/>
              </a:schemeClr>
            </a:solidFill>
            <a:effectLst>
              <a:outerShdw blurRad="38100" dist="38100" dir="2700000" algn="tl">
                <a:srgbClr val="000000">
                  <a:alpha val="43137"/>
                </a:srgbClr>
              </a:outerShdw>
            </a:effectLst>
          </a:endParaRPr>
        </a:p>
      </dsp:txBody>
      <dsp:txXfrm>
        <a:off x="610504" y="416587"/>
        <a:ext cx="7440913" cy="833607"/>
      </dsp:txXfrm>
    </dsp:sp>
    <dsp:sp modelId="{3DA5CE52-6912-4BA5-89B6-7AC3BEA29E9E}">
      <dsp:nvSpPr>
        <dsp:cNvPr id="0" name=""/>
        <dsp:cNvSpPr/>
      </dsp:nvSpPr>
      <dsp:spPr>
        <a:xfrm>
          <a:off x="89500" y="312386"/>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55989CA-75D4-4EEA-B2CD-8250CCE91389}">
      <dsp:nvSpPr>
        <dsp:cNvPr id="0" name=""/>
        <dsp:cNvSpPr/>
      </dsp:nvSpPr>
      <dsp:spPr>
        <a:xfrm>
          <a:off x="1088431" y="1667215"/>
          <a:ext cx="6962986" cy="833607"/>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bài học</a:t>
          </a:r>
          <a:endParaRPr lang="en-US" sz="2500" kern="1200">
            <a:solidFill>
              <a:srgbClr val="002060"/>
            </a:solidFill>
            <a:effectLst>
              <a:outerShdw blurRad="38100" dist="38100" dir="2700000" algn="tl">
                <a:srgbClr val="000000">
                  <a:alpha val="43137"/>
                </a:srgbClr>
              </a:outerShdw>
            </a:effectLst>
          </a:endParaRPr>
        </a:p>
      </dsp:txBody>
      <dsp:txXfrm>
        <a:off x="1088431" y="1667215"/>
        <a:ext cx="6962986" cy="833607"/>
      </dsp:txXfrm>
    </dsp:sp>
    <dsp:sp modelId="{B56F7756-DC18-4C6D-8BEE-672EC3D23550}">
      <dsp:nvSpPr>
        <dsp:cNvPr id="0" name=""/>
        <dsp:cNvSpPr/>
      </dsp:nvSpPr>
      <dsp:spPr>
        <a:xfrm>
          <a:off x="567426" y="1563014"/>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465231"/>
              <a:satOff val="-15989"/>
              <a:lumOff val="588"/>
              <a:alphaOff val="0"/>
            </a:schemeClr>
          </a:solidFill>
          <a:prstDash val="solid"/>
          <a:miter lim="800000"/>
        </a:ln>
        <a:effectLst/>
      </dsp:spPr>
      <dsp:style>
        <a:lnRef idx="1">
          <a:scrgbClr r="0" g="0" b="0"/>
        </a:lnRef>
        <a:fillRef idx="2">
          <a:scrgbClr r="0" g="0" b="0"/>
        </a:fillRef>
        <a:effectRef idx="0">
          <a:scrgbClr r="0" g="0" b="0"/>
        </a:effectRef>
        <a:fontRef idx="minor"/>
      </dsp:style>
    </dsp:sp>
    <dsp:sp modelId="{7859D65E-4CC1-4A73-8253-0A4402101FF0}">
      <dsp:nvSpPr>
        <dsp:cNvPr id="0" name=""/>
        <dsp:cNvSpPr/>
      </dsp:nvSpPr>
      <dsp:spPr>
        <a:xfrm>
          <a:off x="1088431" y="2917843"/>
          <a:ext cx="6962986" cy="833607"/>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dung,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phương</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pháp</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chức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dsp:txBody>
      <dsp:txXfrm>
        <a:off x="1088431" y="2917843"/>
        <a:ext cx="6962986" cy="833607"/>
      </dsp:txXfrm>
    </dsp:sp>
    <dsp:sp modelId="{DFCD6866-BE1D-4160-9B0E-E82776238F96}">
      <dsp:nvSpPr>
        <dsp:cNvPr id="0" name=""/>
        <dsp:cNvSpPr/>
      </dsp:nvSpPr>
      <dsp:spPr>
        <a:xfrm>
          <a:off x="567426" y="2813642"/>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55296C8F-7956-4492-8A00-C5F1747137F8}">
      <dsp:nvSpPr>
        <dsp:cNvPr id="0" name=""/>
        <dsp:cNvSpPr/>
      </dsp:nvSpPr>
      <dsp:spPr>
        <a:xfrm>
          <a:off x="610504" y="4168472"/>
          <a:ext cx="7440913" cy="833607"/>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sz="2500" kern="1200">
            <a:solidFill>
              <a:schemeClr val="bg1">
                <a:lumMod val="75000"/>
              </a:schemeClr>
            </a:solidFill>
            <a:effectLst>
              <a:outerShdw blurRad="38100" dist="38100" dir="2700000" algn="tl">
                <a:srgbClr val="000000">
                  <a:alpha val="43137"/>
                </a:srgbClr>
              </a:outerShdw>
            </a:effectLst>
          </a:endParaRPr>
        </a:p>
      </dsp:txBody>
      <dsp:txXfrm>
        <a:off x="610504" y="4168472"/>
        <a:ext cx="7440913" cy="833607"/>
      </dsp:txXfrm>
    </dsp:sp>
    <dsp:sp modelId="{C360579E-2879-4D4A-92D7-7108043A23BB}">
      <dsp:nvSpPr>
        <dsp:cNvPr id="0" name=""/>
        <dsp:cNvSpPr/>
      </dsp:nvSpPr>
      <dsp:spPr>
        <a:xfrm>
          <a:off x="89500" y="4064271"/>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6347" y="0"/>
            <a:ext cx="4028440" cy="352143"/>
          </a:xfrm>
          <a:prstGeom prst="rect">
            <a:avLst/>
          </a:prstGeom>
        </p:spPr>
        <p:txBody>
          <a:bodyPr vert="horz" lIns="93177" tIns="46589" rIns="93177" bIns="46589" rtlCol="0"/>
          <a:lstStyle>
            <a:lvl1pPr algn="r">
              <a:defRPr sz="1200"/>
            </a:lvl1pPr>
          </a:lstStyle>
          <a:p>
            <a:fld id="{FE3076A2-0AAC-4A01-B5AE-77427B2F693D}" type="datetimeFigureOut">
              <a:rPr lang="en-US" smtClean="0"/>
              <a:t>8/13/2024</a:t>
            </a:fld>
            <a:endParaRPr lang="en-US"/>
          </a:p>
        </p:txBody>
      </p:sp>
      <p:sp>
        <p:nvSpPr>
          <p:cNvPr id="4" name="Footer Placeholder 3"/>
          <p:cNvSpPr>
            <a:spLocks noGrp="1"/>
          </p:cNvSpPr>
          <p:nvPr>
            <p:ph type="ftr" sz="quarter" idx="2"/>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6347" y="6658258"/>
            <a:ext cx="4028440" cy="352142"/>
          </a:xfrm>
          <a:prstGeom prst="rect">
            <a:avLst/>
          </a:prstGeom>
        </p:spPr>
        <p:txBody>
          <a:bodyPr vert="horz" lIns="93177" tIns="46589" rIns="93177" bIns="46589" rtlCol="0" anchor="b"/>
          <a:lstStyle>
            <a:lvl1pPr algn="r">
              <a:defRPr sz="1200"/>
            </a:lvl1pPr>
          </a:lstStyle>
          <a:p>
            <a:fld id="{B172D2BF-E851-4152-B420-4A7077AB3C33}" type="slidenum">
              <a:rPr lang="en-US" smtClean="0"/>
              <a:t>‹#›</a:t>
            </a:fld>
            <a:endParaRPr lang="en-US"/>
          </a:p>
        </p:txBody>
      </p:sp>
    </p:spTree>
    <p:extLst>
      <p:ext uri="{BB962C8B-B14F-4D97-AF65-F5344CB8AC3E}">
        <p14:creationId xmlns:p14="http://schemas.microsoft.com/office/powerpoint/2010/main" val="1492198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AE90603B-9410-47DB-8E09-DAAC158F1773}" type="datetimeFigureOut">
              <a:rPr lang="en-US" smtClean="0"/>
              <a:t>8/13/2024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58F9868-B76C-462D-8F02-EA7E338E4C9D}" type="slidenum">
              <a:rPr lang="en-US" smtClean="0"/>
              <a:t>‹#›</a:t>
            </a:fld>
            <a:endParaRPr lang="en-US"/>
          </a:p>
        </p:txBody>
      </p:sp>
    </p:spTree>
    <p:extLst>
      <p:ext uri="{BB962C8B-B14F-4D97-AF65-F5344CB8AC3E}">
        <p14:creationId xmlns:p14="http://schemas.microsoft.com/office/powerpoint/2010/main" val="133482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a:p>
        </p:txBody>
      </p:sp>
      <p:sp>
        <p:nvSpPr>
          <p:cNvPr id="4" name="Slide Number Placeholder 3"/>
          <p:cNvSpPr>
            <a:spLocks noGrp="1"/>
          </p:cNvSpPr>
          <p:nvPr>
            <p:ph type="sldNum" sz="quarter" idx="10"/>
          </p:nvPr>
        </p:nvSpPr>
        <p:spPr/>
        <p:txBody>
          <a:bodyPr/>
          <a:lstStyle/>
          <a:p>
            <a:fld id="{DE71A680-238A-4045-B172-4C1A61926925}" type="slidenum">
              <a:rPr lang="en-US" smtClean="0"/>
              <a:t>1</a:t>
            </a:fld>
            <a:endParaRPr lang="en-US"/>
          </a:p>
        </p:txBody>
      </p:sp>
    </p:spTree>
    <p:extLst>
      <p:ext uri="{BB962C8B-B14F-4D97-AF65-F5344CB8AC3E}">
        <p14:creationId xmlns:p14="http://schemas.microsoft.com/office/powerpoint/2010/main" val="2006664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58F9868-B76C-462D-8F02-EA7E338E4C9D}" type="slidenum">
              <a:rPr lang="en-US" smtClean="0"/>
              <a:t>10</a:t>
            </a:fld>
            <a:endParaRPr lang="en-US"/>
          </a:p>
        </p:txBody>
      </p:sp>
    </p:spTree>
    <p:extLst>
      <p:ext uri="{BB962C8B-B14F-4D97-AF65-F5344CB8AC3E}">
        <p14:creationId xmlns:p14="http://schemas.microsoft.com/office/powerpoint/2010/main" val="368817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11</a:t>
            </a:fld>
            <a:endParaRPr lang="en-US"/>
          </a:p>
        </p:txBody>
      </p:sp>
    </p:spTree>
    <p:extLst>
      <p:ext uri="{BB962C8B-B14F-4D97-AF65-F5344CB8AC3E}">
        <p14:creationId xmlns:p14="http://schemas.microsoft.com/office/powerpoint/2010/main" val="80509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5"/>
          </p:nvPr>
        </p:nvSpPr>
        <p:spPr/>
        <p:txBody>
          <a:bodyPr/>
          <a:lstStyle/>
          <a:p>
            <a:fld id="{258F9868-B76C-462D-8F02-EA7E338E4C9D}" type="slidenum">
              <a:rPr lang="en-US" smtClean="0"/>
              <a:t>12</a:t>
            </a:fld>
            <a:endParaRPr lang="en-US"/>
          </a:p>
        </p:txBody>
      </p:sp>
    </p:spTree>
    <p:extLst>
      <p:ext uri="{BB962C8B-B14F-4D97-AF65-F5344CB8AC3E}">
        <p14:creationId xmlns:p14="http://schemas.microsoft.com/office/powerpoint/2010/main" val="160864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vi-VN"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13</a:t>
            </a:fld>
            <a:endParaRPr lang="en-US"/>
          </a:p>
        </p:txBody>
      </p:sp>
    </p:spTree>
    <p:extLst>
      <p:ext uri="{BB962C8B-B14F-4D97-AF65-F5344CB8AC3E}">
        <p14:creationId xmlns:p14="http://schemas.microsoft.com/office/powerpoint/2010/main" val="228099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EA209-B5ED-AA28-D49E-D73DDF18D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6D538-89C8-5711-E20A-7B83176C0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209FFA-6DC0-B81D-B23F-C4188B8304C0}"/>
              </a:ext>
            </a:extLst>
          </p:cNvPr>
          <p:cNvSpPr>
            <a:spLocks noGrp="1"/>
          </p:cNvSpPr>
          <p:nvPr>
            <p:ph type="body" idx="1"/>
          </p:nvPr>
        </p:nvSpPr>
        <p:spPr/>
        <p:txBody>
          <a:bodyPr/>
          <a:lstStyle/>
          <a:p>
            <a:pPr marL="171450" indent="-171450">
              <a:buFont typeface="Arial" panose="020B0604020202020204" pitchFamily="34" charset="0"/>
              <a:buChar char="•"/>
            </a:pPr>
            <a:endParaRPr lang="en-US" sz="1200" baseline="0">
              <a:solidFill>
                <a:srgbClr val="0070C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46EA8C-E780-7F0D-6986-AA016417E428}"/>
              </a:ext>
            </a:extLst>
          </p:cNvPr>
          <p:cNvSpPr>
            <a:spLocks noGrp="1"/>
          </p:cNvSpPr>
          <p:nvPr>
            <p:ph type="sldNum" sz="quarter" idx="10"/>
          </p:nvPr>
        </p:nvSpPr>
        <p:spPr/>
        <p:txBody>
          <a:bodyPr/>
          <a:lstStyle/>
          <a:p>
            <a:fld id="{258F9868-B76C-462D-8F02-EA7E338E4C9D}" type="slidenum">
              <a:rPr lang="en-US" smtClean="0"/>
              <a:t>14</a:t>
            </a:fld>
            <a:endParaRPr lang="en-US"/>
          </a:p>
        </p:txBody>
      </p:sp>
    </p:spTree>
    <p:extLst>
      <p:ext uri="{BB962C8B-B14F-4D97-AF65-F5344CB8AC3E}">
        <p14:creationId xmlns:p14="http://schemas.microsoft.com/office/powerpoint/2010/main" val="846228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3131F-E686-992B-5060-49A92D335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8C2B3-1DCD-5E02-5BCD-231E1F5492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38364-78A1-8594-780A-5EBEF03BF1C0}"/>
              </a:ext>
            </a:extLst>
          </p:cNvPr>
          <p:cNvSpPr>
            <a:spLocks noGrp="1"/>
          </p:cNvSpPr>
          <p:nvPr>
            <p:ph type="body" idx="1"/>
          </p:nvPr>
        </p:nvSpPr>
        <p:spPr/>
        <p:txBody>
          <a:bodyPr/>
          <a:lstStyle/>
          <a:p>
            <a:pPr marL="171450" indent="-171450">
              <a:buFont typeface="Arial" panose="020B0604020202020204" pitchFamily="34" charset="0"/>
              <a:buChar char="•"/>
            </a:pPr>
            <a:endParaRPr lang="en-US" sz="1200">
              <a:solidFill>
                <a:srgbClr val="0070C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E686DE0-59CA-21E9-89FE-6A8BA0DC84A7}"/>
              </a:ext>
            </a:extLst>
          </p:cNvPr>
          <p:cNvSpPr>
            <a:spLocks noGrp="1"/>
          </p:cNvSpPr>
          <p:nvPr>
            <p:ph type="sldNum" sz="quarter" idx="10"/>
          </p:nvPr>
        </p:nvSpPr>
        <p:spPr/>
        <p:txBody>
          <a:bodyPr/>
          <a:lstStyle/>
          <a:p>
            <a:fld id="{258F9868-B76C-462D-8F02-EA7E338E4C9D}" type="slidenum">
              <a:rPr lang="en-US" smtClean="0"/>
              <a:t>15</a:t>
            </a:fld>
            <a:endParaRPr lang="en-US"/>
          </a:p>
        </p:txBody>
      </p:sp>
    </p:spTree>
    <p:extLst>
      <p:ext uri="{BB962C8B-B14F-4D97-AF65-F5344CB8AC3E}">
        <p14:creationId xmlns:p14="http://schemas.microsoft.com/office/powerpoint/2010/main" val="402990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aseline="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16</a:t>
            </a:fld>
            <a:endParaRPr lang="en-US"/>
          </a:p>
        </p:txBody>
      </p:sp>
    </p:spTree>
    <p:extLst>
      <p:ext uri="{BB962C8B-B14F-4D97-AF65-F5344CB8AC3E}">
        <p14:creationId xmlns:p14="http://schemas.microsoft.com/office/powerpoint/2010/main" val="3957794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B2F8-FBEE-B8B9-3988-FC3C2ABB9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62771-A1EE-490E-3094-7C76BB819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E28ED-F6D4-3156-E2E7-3F30AB34E672}"/>
              </a:ext>
            </a:extLst>
          </p:cNvPr>
          <p:cNvSpPr>
            <a:spLocks noGrp="1"/>
          </p:cNvSpPr>
          <p:nvPr>
            <p:ph type="body" idx="1"/>
          </p:nvPr>
        </p:nvSpPr>
        <p:spPr/>
        <p:txBody>
          <a:bodyPr/>
          <a:lstStyle/>
          <a:p>
            <a:endParaRPr lang="en-US" sz="1200" dirty="0"/>
          </a:p>
        </p:txBody>
      </p:sp>
      <p:sp>
        <p:nvSpPr>
          <p:cNvPr id="4" name="Slide Number Placeholder 3">
            <a:extLst>
              <a:ext uri="{FF2B5EF4-FFF2-40B4-BE49-F238E27FC236}">
                <a16:creationId xmlns:a16="http://schemas.microsoft.com/office/drawing/2014/main" id="{EC0D5D3D-21DB-1F70-2764-76DF8593677E}"/>
              </a:ext>
            </a:extLst>
          </p:cNvPr>
          <p:cNvSpPr>
            <a:spLocks noGrp="1"/>
          </p:cNvSpPr>
          <p:nvPr>
            <p:ph type="sldNum" sz="quarter" idx="10"/>
          </p:nvPr>
        </p:nvSpPr>
        <p:spPr/>
        <p:txBody>
          <a:bodyPr/>
          <a:lstStyle/>
          <a:p>
            <a:fld id="{258F9868-B76C-462D-8F02-EA7E338E4C9D}" type="slidenum">
              <a:rPr lang="en-US" smtClean="0"/>
              <a:t>17</a:t>
            </a:fld>
            <a:endParaRPr lang="en-US"/>
          </a:p>
        </p:txBody>
      </p:sp>
    </p:spTree>
    <p:extLst>
      <p:ext uri="{BB962C8B-B14F-4D97-AF65-F5344CB8AC3E}">
        <p14:creationId xmlns:p14="http://schemas.microsoft.com/office/powerpoint/2010/main" val="372225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18</a:t>
            </a:fld>
            <a:endParaRPr lang="en-US"/>
          </a:p>
        </p:txBody>
      </p:sp>
    </p:spTree>
    <p:extLst>
      <p:ext uri="{BB962C8B-B14F-4D97-AF65-F5344CB8AC3E}">
        <p14:creationId xmlns:p14="http://schemas.microsoft.com/office/powerpoint/2010/main" val="4263643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aseline="0"/>
          </a:p>
        </p:txBody>
      </p:sp>
      <p:sp>
        <p:nvSpPr>
          <p:cNvPr id="4" name="Slide Number Placeholder 3"/>
          <p:cNvSpPr>
            <a:spLocks noGrp="1"/>
          </p:cNvSpPr>
          <p:nvPr>
            <p:ph type="sldNum" sz="quarter" idx="10"/>
          </p:nvPr>
        </p:nvSpPr>
        <p:spPr/>
        <p:txBody>
          <a:bodyPr/>
          <a:lstStyle/>
          <a:p>
            <a:fld id="{258F9868-B76C-462D-8F02-EA7E338E4C9D}" type="slidenum">
              <a:rPr lang="en-US" smtClean="0"/>
              <a:t>19</a:t>
            </a:fld>
            <a:endParaRPr lang="en-US"/>
          </a:p>
        </p:txBody>
      </p:sp>
    </p:spTree>
    <p:extLst>
      <p:ext uri="{BB962C8B-B14F-4D97-AF65-F5344CB8AC3E}">
        <p14:creationId xmlns:p14="http://schemas.microsoft.com/office/powerpoint/2010/main" val="300846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a:p>
        </p:txBody>
      </p:sp>
      <p:sp>
        <p:nvSpPr>
          <p:cNvPr id="4" name="Slide Number Placeholder 3"/>
          <p:cNvSpPr>
            <a:spLocks noGrp="1"/>
          </p:cNvSpPr>
          <p:nvPr>
            <p:ph type="sldNum" sz="quarter" idx="10"/>
          </p:nvPr>
        </p:nvSpPr>
        <p:spPr/>
        <p:txBody>
          <a:bodyPr/>
          <a:lstStyle/>
          <a:p>
            <a:fld id="{DE71A680-238A-4045-B172-4C1A61926925}" type="slidenum">
              <a:rPr lang="en-US" smtClean="0"/>
              <a:t>2</a:t>
            </a:fld>
            <a:endParaRPr lang="en-US"/>
          </a:p>
        </p:txBody>
      </p:sp>
    </p:spTree>
    <p:extLst>
      <p:ext uri="{BB962C8B-B14F-4D97-AF65-F5344CB8AC3E}">
        <p14:creationId xmlns:p14="http://schemas.microsoft.com/office/powerpoint/2010/main" val="3093554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5"/>
          </p:nvPr>
        </p:nvSpPr>
        <p:spPr/>
        <p:txBody>
          <a:bodyPr/>
          <a:lstStyle/>
          <a:p>
            <a:fld id="{258F9868-B76C-462D-8F02-EA7E338E4C9D}" type="slidenum">
              <a:rPr lang="en-US" smtClean="0"/>
              <a:t>20</a:t>
            </a:fld>
            <a:endParaRPr lang="en-US"/>
          </a:p>
        </p:txBody>
      </p:sp>
    </p:spTree>
    <p:extLst>
      <p:ext uri="{BB962C8B-B14F-4D97-AF65-F5344CB8AC3E}">
        <p14:creationId xmlns:p14="http://schemas.microsoft.com/office/powerpoint/2010/main" val="2726723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21</a:t>
            </a:fld>
            <a:endParaRPr lang="en-US"/>
          </a:p>
        </p:txBody>
      </p:sp>
    </p:spTree>
    <p:extLst>
      <p:ext uri="{BB962C8B-B14F-4D97-AF65-F5344CB8AC3E}">
        <p14:creationId xmlns:p14="http://schemas.microsoft.com/office/powerpoint/2010/main" val="1833143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31774">
              <a:buFont typeface="Arial" panose="020B0604020202020204" pitchFamily="34" charset="0"/>
              <a:buChar char="•"/>
              <a:defRPr/>
            </a:pPr>
            <a:endParaRPr lang="en-US" sz="12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22</a:t>
            </a:fld>
            <a:endParaRPr lang="en-US"/>
          </a:p>
        </p:txBody>
      </p:sp>
    </p:spTree>
    <p:extLst>
      <p:ext uri="{BB962C8B-B14F-4D97-AF65-F5344CB8AC3E}">
        <p14:creationId xmlns:p14="http://schemas.microsoft.com/office/powerpoint/2010/main" val="769851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23</a:t>
            </a:fld>
            <a:endParaRPr lang="en-US"/>
          </a:p>
        </p:txBody>
      </p:sp>
    </p:spTree>
    <p:extLst>
      <p:ext uri="{BB962C8B-B14F-4D97-AF65-F5344CB8AC3E}">
        <p14:creationId xmlns:p14="http://schemas.microsoft.com/office/powerpoint/2010/main" val="2849805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24</a:t>
            </a:fld>
            <a:endParaRPr lang="en-US"/>
          </a:p>
        </p:txBody>
      </p:sp>
    </p:spTree>
    <p:extLst>
      <p:ext uri="{BB962C8B-B14F-4D97-AF65-F5344CB8AC3E}">
        <p14:creationId xmlns:p14="http://schemas.microsoft.com/office/powerpoint/2010/main" val="788193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buFont typeface="Arial" panose="020B0604020202020204" pitchFamily="34" charset="0"/>
              <a:buNone/>
            </a:pPr>
            <a:endParaRPr lang="en-US" sz="1200" baseline="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25</a:t>
            </a:fld>
            <a:endParaRPr lang="en-US"/>
          </a:p>
        </p:txBody>
      </p:sp>
    </p:spTree>
    <p:extLst>
      <p:ext uri="{BB962C8B-B14F-4D97-AF65-F5344CB8AC3E}">
        <p14:creationId xmlns:p14="http://schemas.microsoft.com/office/powerpoint/2010/main" val="3977745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26</a:t>
            </a:fld>
            <a:endParaRPr lang="en-US"/>
          </a:p>
        </p:txBody>
      </p:sp>
    </p:spTree>
    <p:extLst>
      <p:ext uri="{BB962C8B-B14F-4D97-AF65-F5344CB8AC3E}">
        <p14:creationId xmlns:p14="http://schemas.microsoft.com/office/powerpoint/2010/main" val="2498632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27</a:t>
            </a:fld>
            <a:endParaRPr lang="en-US"/>
          </a:p>
        </p:txBody>
      </p:sp>
    </p:spTree>
    <p:extLst>
      <p:ext uri="{BB962C8B-B14F-4D97-AF65-F5344CB8AC3E}">
        <p14:creationId xmlns:p14="http://schemas.microsoft.com/office/powerpoint/2010/main" val="236554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28</a:t>
            </a:fld>
            <a:endParaRPr lang="en-US"/>
          </a:p>
        </p:txBody>
      </p:sp>
    </p:spTree>
    <p:extLst>
      <p:ext uri="{BB962C8B-B14F-4D97-AF65-F5344CB8AC3E}">
        <p14:creationId xmlns:p14="http://schemas.microsoft.com/office/powerpoint/2010/main" val="2147878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29</a:t>
            </a:fld>
            <a:endParaRPr lang="en-US"/>
          </a:p>
        </p:txBody>
      </p:sp>
    </p:spTree>
    <p:extLst>
      <p:ext uri="{BB962C8B-B14F-4D97-AF65-F5344CB8AC3E}">
        <p14:creationId xmlns:p14="http://schemas.microsoft.com/office/powerpoint/2010/main" val="327323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fld id="{258F9868-B76C-462D-8F02-EA7E338E4C9D}" type="slidenum">
              <a:rPr lang="en-US" smtClean="0"/>
              <a:t>3</a:t>
            </a:fld>
            <a:endParaRPr lang="en-US"/>
          </a:p>
        </p:txBody>
      </p:sp>
    </p:spTree>
    <p:extLst>
      <p:ext uri="{BB962C8B-B14F-4D97-AF65-F5344CB8AC3E}">
        <p14:creationId xmlns:p14="http://schemas.microsoft.com/office/powerpoint/2010/main" val="1361787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30</a:t>
            </a:fld>
            <a:endParaRPr lang="en-US"/>
          </a:p>
        </p:txBody>
      </p:sp>
    </p:spTree>
    <p:extLst>
      <p:ext uri="{BB962C8B-B14F-4D97-AF65-F5344CB8AC3E}">
        <p14:creationId xmlns:p14="http://schemas.microsoft.com/office/powerpoint/2010/main" val="1919610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31</a:t>
            </a:fld>
            <a:endParaRPr lang="en-US"/>
          </a:p>
        </p:txBody>
      </p:sp>
    </p:spTree>
    <p:extLst>
      <p:ext uri="{BB962C8B-B14F-4D97-AF65-F5344CB8AC3E}">
        <p14:creationId xmlns:p14="http://schemas.microsoft.com/office/powerpoint/2010/main" val="2813087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32</a:t>
            </a:fld>
            <a:endParaRPr lang="en-US"/>
          </a:p>
        </p:txBody>
      </p:sp>
    </p:spTree>
    <p:extLst>
      <p:ext uri="{BB962C8B-B14F-4D97-AF65-F5344CB8AC3E}">
        <p14:creationId xmlns:p14="http://schemas.microsoft.com/office/powerpoint/2010/main" val="3707878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33</a:t>
            </a:fld>
            <a:endParaRPr lang="en-US"/>
          </a:p>
        </p:txBody>
      </p:sp>
    </p:spTree>
    <p:extLst>
      <p:ext uri="{BB962C8B-B14F-4D97-AF65-F5344CB8AC3E}">
        <p14:creationId xmlns:p14="http://schemas.microsoft.com/office/powerpoint/2010/main" val="2566650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34</a:t>
            </a:fld>
            <a:endParaRPr lang="en-US"/>
          </a:p>
        </p:txBody>
      </p:sp>
    </p:spTree>
    <p:extLst>
      <p:ext uri="{BB962C8B-B14F-4D97-AF65-F5344CB8AC3E}">
        <p14:creationId xmlns:p14="http://schemas.microsoft.com/office/powerpoint/2010/main" val="4181674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35</a:t>
            </a:fld>
            <a:endParaRPr lang="en-US"/>
          </a:p>
        </p:txBody>
      </p:sp>
    </p:spTree>
    <p:extLst>
      <p:ext uri="{BB962C8B-B14F-4D97-AF65-F5344CB8AC3E}">
        <p14:creationId xmlns:p14="http://schemas.microsoft.com/office/powerpoint/2010/main" val="242093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36</a:t>
            </a:fld>
            <a:endParaRPr lang="en-US"/>
          </a:p>
        </p:txBody>
      </p:sp>
    </p:spTree>
    <p:extLst>
      <p:ext uri="{BB962C8B-B14F-4D97-AF65-F5344CB8AC3E}">
        <p14:creationId xmlns:p14="http://schemas.microsoft.com/office/powerpoint/2010/main" val="3158979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1A680-238A-4045-B172-4C1A61926925}" type="slidenum">
              <a:rPr lang="en-US" smtClean="0"/>
              <a:t>40</a:t>
            </a:fld>
            <a:endParaRPr lang="en-US"/>
          </a:p>
        </p:txBody>
      </p:sp>
    </p:spTree>
    <p:extLst>
      <p:ext uri="{BB962C8B-B14F-4D97-AF65-F5344CB8AC3E}">
        <p14:creationId xmlns:p14="http://schemas.microsoft.com/office/powerpoint/2010/main" val="65012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58F9868-B76C-462D-8F02-EA7E338E4C9D}" type="slidenum">
              <a:rPr lang="en-US" smtClean="0"/>
              <a:t>4</a:t>
            </a:fld>
            <a:endParaRPr lang="en-US"/>
          </a:p>
        </p:txBody>
      </p:sp>
    </p:spTree>
    <p:extLst>
      <p:ext uri="{BB962C8B-B14F-4D97-AF65-F5344CB8AC3E}">
        <p14:creationId xmlns:p14="http://schemas.microsoft.com/office/powerpoint/2010/main" val="224955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58F9868-B76C-462D-8F02-EA7E338E4C9D}" type="slidenum">
              <a:rPr lang="en-US" smtClean="0"/>
              <a:t>5</a:t>
            </a:fld>
            <a:endParaRPr lang="en-US"/>
          </a:p>
        </p:txBody>
      </p:sp>
    </p:spTree>
    <p:extLst>
      <p:ext uri="{BB962C8B-B14F-4D97-AF65-F5344CB8AC3E}">
        <p14:creationId xmlns:p14="http://schemas.microsoft.com/office/powerpoint/2010/main" val="348969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58F9868-B76C-462D-8F02-EA7E338E4C9D}" type="slidenum">
              <a:rPr lang="en-US" smtClean="0"/>
              <a:t>6</a:t>
            </a:fld>
            <a:endParaRPr lang="en-US"/>
          </a:p>
        </p:txBody>
      </p:sp>
    </p:spTree>
    <p:extLst>
      <p:ext uri="{BB962C8B-B14F-4D97-AF65-F5344CB8AC3E}">
        <p14:creationId xmlns:p14="http://schemas.microsoft.com/office/powerpoint/2010/main" val="133795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sz="1400" baseline="0"/>
          </a:p>
        </p:txBody>
      </p:sp>
      <p:sp>
        <p:nvSpPr>
          <p:cNvPr id="4" name="Slide Number Placeholder 3"/>
          <p:cNvSpPr>
            <a:spLocks noGrp="1"/>
          </p:cNvSpPr>
          <p:nvPr>
            <p:ph type="sldNum" sz="quarter" idx="10"/>
          </p:nvPr>
        </p:nvSpPr>
        <p:spPr/>
        <p:txBody>
          <a:bodyPr/>
          <a:lstStyle/>
          <a:p>
            <a:fld id="{258F9868-B76C-462D-8F02-EA7E338E4C9D}" type="slidenum">
              <a:rPr lang="en-US" smtClean="0"/>
              <a:t>7</a:t>
            </a:fld>
            <a:endParaRPr lang="en-US"/>
          </a:p>
        </p:txBody>
      </p:sp>
    </p:spTree>
    <p:extLst>
      <p:ext uri="{BB962C8B-B14F-4D97-AF65-F5344CB8AC3E}">
        <p14:creationId xmlns:p14="http://schemas.microsoft.com/office/powerpoint/2010/main" val="60390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fld id="{258F9868-B76C-462D-8F02-EA7E338E4C9D}" type="slidenum">
              <a:rPr lang="en-US" smtClean="0"/>
              <a:t>8</a:t>
            </a:fld>
            <a:endParaRPr lang="en-US"/>
          </a:p>
        </p:txBody>
      </p:sp>
    </p:spTree>
    <p:extLst>
      <p:ext uri="{BB962C8B-B14F-4D97-AF65-F5344CB8AC3E}">
        <p14:creationId xmlns:p14="http://schemas.microsoft.com/office/powerpoint/2010/main" val="295199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5750" algn="l" defTabSz="914400" rtl="0" eaLnBrk="1" latinLnBrk="0" hangingPunct="1">
              <a:buFontTx/>
              <a:buChar char="-"/>
            </a:pPr>
            <a:endParaRPr lang="en-US" sz="1400"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9</a:t>
            </a:fld>
            <a:endParaRPr lang="en-US"/>
          </a:p>
        </p:txBody>
      </p:sp>
    </p:spTree>
    <p:extLst>
      <p:ext uri="{BB962C8B-B14F-4D97-AF65-F5344CB8AC3E}">
        <p14:creationId xmlns:p14="http://schemas.microsoft.com/office/powerpoint/2010/main" val="115486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58F2A3-0FDE-4FCC-938A-7CB8C86EFF08}"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291602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7FFB5-189F-49EE-89B9-7512899D8B02}"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58741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E59A5-94EA-449C-9915-33FE12E263CF}"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79672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77718-4A22-4E19-B3FA-E2C7115E6613}"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21942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0B67E9-BA6A-4EEC-8E8A-515FE8E9F4F1}"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353455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03421" y="6351351"/>
            <a:ext cx="2743200" cy="365125"/>
          </a:xfrm>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49770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E5F632-0128-4BD8-88F3-0781407ACFA0}" type="datetime1">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341124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8EDECE-327F-4717-9BCB-18CD00C78B62}" type="datetime1">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154645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1FBB2-BA60-4BAB-9AFD-F4EE66EE8E88}" type="datetime1">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287783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1E1799-001E-4822-BFAA-1ABC6D514FB0}" type="datetime1">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140091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A0C7BC-E582-4FCD-8C36-2C44D74B4E4F}" type="datetime1">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78653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7C479-1880-4F37-A721-207513474E95}" type="datetime1">
              <a:rPr lang="en-US" smtClean="0"/>
              <a:t>8/13/2024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64254-AE5C-42C3-A211-FF92F32968BE}" type="slidenum">
              <a:rPr lang="en-US" smtClean="0"/>
              <a:t>‹#›</a:t>
            </a:fld>
            <a:endParaRPr lang="en-US"/>
          </a:p>
        </p:txBody>
      </p:sp>
    </p:spTree>
    <p:extLst>
      <p:ext uri="{BB962C8B-B14F-4D97-AF65-F5344CB8AC3E}">
        <p14:creationId xmlns:p14="http://schemas.microsoft.com/office/powerpoint/2010/main" val="101199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1447" y="1955919"/>
            <a:ext cx="3862699" cy="830997"/>
          </a:xfrm>
          <a:prstGeom prst="rect">
            <a:avLst/>
          </a:prstGeom>
          <a:noFill/>
        </p:spPr>
        <p:txBody>
          <a:bodyPr wrap="square" rtlCol="0">
            <a:spAutoFit/>
          </a:bodyPr>
          <a:lstStyle/>
          <a:p>
            <a:r>
              <a:rPr lang="en-US" sz="2400" b="1" dirty="0">
                <a:solidFill>
                  <a:srgbClr val="3EB8EB"/>
                </a:solidFill>
                <a:latin typeface="Times New Roman" panose="02020603050405020304" pitchFamily="18" charset="0"/>
                <a:cs typeface="Times New Roman" panose="02020603050405020304" pitchFamily="18" charset="0"/>
              </a:rPr>
              <a:t>TIẾNG ANH</a:t>
            </a:r>
          </a:p>
          <a:p>
            <a:endParaRPr lang="en-US" sz="2400" b="1" dirty="0">
              <a:solidFill>
                <a:srgbClr val="3EB8EB"/>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41447" y="2417584"/>
            <a:ext cx="3503775"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33"/>
            <a:ext cx="12192000" cy="6854467"/>
          </a:xfrm>
          <a:prstGeom prst="rect">
            <a:avLst/>
          </a:prstGeom>
        </p:spPr>
      </p:pic>
      <p:sp>
        <p:nvSpPr>
          <p:cNvPr id="19" name="TextBox 18">
            <a:extLst>
              <a:ext uri="{FF2B5EF4-FFF2-40B4-BE49-F238E27FC236}">
                <a16:creationId xmlns:a16="http://schemas.microsoft.com/office/drawing/2014/main" id="{4F788267-ADFF-0F92-EDAC-27C97FE96B7A}"/>
              </a:ext>
            </a:extLst>
          </p:cNvPr>
          <p:cNvSpPr txBox="1"/>
          <p:nvPr/>
        </p:nvSpPr>
        <p:spPr>
          <a:xfrm>
            <a:off x="2793334" y="323398"/>
            <a:ext cx="6094378" cy="830997"/>
          </a:xfrm>
          <a:prstGeom prst="rect">
            <a:avLst/>
          </a:prstGeom>
          <a:noFill/>
        </p:spPr>
        <p:txBody>
          <a:bodyPr wrap="square">
            <a:spAutoFit/>
          </a:bodyPr>
          <a:lstStyle/>
          <a:p>
            <a:pPr algn="ctr"/>
            <a:r>
              <a:rPr lang="vi-VN" sz="2400">
                <a:effectLst/>
                <a:latin typeface="Times New Roman" panose="02020603050405020304" pitchFamily="18" charset="0"/>
                <a:cs typeface="Times New Roman" panose="02020603050405020304" pitchFamily="18" charset="0"/>
              </a:rPr>
              <a:t>ỦY BAN NHÂN DÂN QUẬN TÂN BÌNH</a:t>
            </a:r>
          </a:p>
          <a:p>
            <a:pPr algn="ctr"/>
            <a:r>
              <a:rPr lang="vi-VN" sz="2400" b="1">
                <a:effectLst/>
                <a:latin typeface="Times New Roman" panose="02020603050405020304" pitchFamily="18" charset="0"/>
                <a:cs typeface="Times New Roman" panose="02020603050405020304" pitchFamily="18" charset="0"/>
              </a:rPr>
              <a:t>TRƯỜNG TIỂU HỌC CHI LĂNG</a:t>
            </a:r>
            <a:endParaRPr lang="vi-VN" sz="2400">
              <a:effectLst/>
              <a:latin typeface="Times New Roman" panose="02020603050405020304" pitchFamily="18" charset="0"/>
              <a:cs typeface="Times New Roman" panose="02020603050405020304" pitchFamily="18" charset="0"/>
            </a:endParaRPr>
          </a:p>
        </p:txBody>
      </p:sp>
      <p:sp>
        <p:nvSpPr>
          <p:cNvPr id="2" name="Chỗ dành sẵn cho Nội dung 2">
            <a:extLst>
              <a:ext uri="{FF2B5EF4-FFF2-40B4-BE49-F238E27FC236}">
                <a16:creationId xmlns:a16="http://schemas.microsoft.com/office/drawing/2014/main" id="{B4F1ABAD-DDBC-EAC4-7FBE-5D63FBA762C8}"/>
              </a:ext>
            </a:extLst>
          </p:cNvPr>
          <p:cNvSpPr txBox="1">
            <a:spLocks/>
          </p:cNvSpPr>
          <p:nvPr/>
        </p:nvSpPr>
        <p:spPr>
          <a:xfrm>
            <a:off x="811439" y="1676099"/>
            <a:ext cx="10339114" cy="50439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a:solidFill>
                  <a:srgbClr val="0000FF"/>
                </a:solidFill>
                <a:latin typeface="Times New Roman" panose="02020603050405020304" pitchFamily="18" charset="0"/>
                <a:cs typeface="Times New Roman" panose="02020603050405020304" pitchFamily="18" charset="0"/>
              </a:rPr>
              <a:t>TẬP HUẤN LẠI SÁCH GIÁO KHOA LỚP 5</a:t>
            </a:r>
          </a:p>
          <a:p>
            <a:r>
              <a:rPr lang="en-US" sz="4400" b="1">
                <a:solidFill>
                  <a:schemeClr val="accent5">
                    <a:lumMod val="50000"/>
                  </a:schemeClr>
                </a:solidFill>
                <a:latin typeface="Times New Roman" panose="02020603050405020304" pitchFamily="18" charset="0"/>
                <a:cs typeface="Times New Roman" panose="02020603050405020304" pitchFamily="18" charset="0"/>
              </a:rPr>
              <a:t>BỘ SÁCH CHÂN TRỜI SÁNG TẠO</a:t>
            </a:r>
          </a:p>
          <a:p>
            <a:pPr>
              <a:spcBef>
                <a:spcPts val="1200"/>
              </a:spcBef>
            </a:pPr>
            <a:r>
              <a:rPr lang="en-US" sz="4800" b="1">
                <a:solidFill>
                  <a:srgbClr val="C00000"/>
                </a:solidFill>
                <a:latin typeface="Times New Roman" panose="02020603050405020304" pitchFamily="18" charset="0"/>
                <a:cs typeface="Times New Roman" panose="02020603050405020304" pitchFamily="18" charset="0"/>
              </a:rPr>
              <a:t>MÔN TIN HỌC</a:t>
            </a:r>
          </a:p>
          <a:p>
            <a:r>
              <a:rPr lang="en-US" sz="2600" b="1" i="1">
                <a:solidFill>
                  <a:srgbClr val="C00000"/>
                </a:solidFill>
                <a:latin typeface="Times New Roman" panose="02020603050405020304" pitchFamily="18" charset="0"/>
                <a:cs typeface="Times New Roman" panose="02020603050405020304" pitchFamily="18" charset="0"/>
              </a:rPr>
              <a:t>                                          </a:t>
            </a:r>
          </a:p>
          <a:p>
            <a:endParaRPr lang="en-US" sz="1600" b="1" i="1">
              <a:solidFill>
                <a:srgbClr val="C00000"/>
              </a:solidFill>
              <a:latin typeface="Times New Roman" panose="02020603050405020304" pitchFamily="18" charset="0"/>
              <a:cs typeface="Times New Roman" panose="02020603050405020304" pitchFamily="18" charset="0"/>
            </a:endParaRPr>
          </a:p>
          <a:p>
            <a:pPr algn="l"/>
            <a:r>
              <a:rPr lang="en-US" sz="3200" b="1" i="1">
                <a:latin typeface="Times New Roman" panose="02020603050405020304" pitchFamily="18" charset="0"/>
                <a:cs typeface="Times New Roman" panose="02020603050405020304" pitchFamily="18" charset="0"/>
              </a:rPr>
              <a:t>     		Tân Bình, ngày 08 tháng 8 năm 2024</a:t>
            </a:r>
          </a:p>
          <a:p>
            <a:pPr algn="l"/>
            <a:r>
              <a:rPr lang="en-US" sz="3200" b="1">
                <a:solidFill>
                  <a:srgbClr val="C00000"/>
                </a:solidFill>
                <a:latin typeface="Times New Roman" panose="02020603050405020304" pitchFamily="18" charset="0"/>
                <a:cs typeface="Times New Roman" panose="02020603050405020304" pitchFamily="18" charset="0"/>
              </a:rPr>
              <a:t>   		Giáo viên báo cáo: Vũ Thụy Xuân Thảo</a:t>
            </a:r>
            <a:endParaRPr lang="vi-VN" sz="3200" b="1" dirty="0">
              <a:solidFill>
                <a:srgbClr val="C00000"/>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A1C7757D-6B42-F7B2-7810-07C0AD72F7C1}"/>
              </a:ext>
            </a:extLst>
          </p:cNvPr>
          <p:cNvCxnSpPr/>
          <p:nvPr/>
        </p:nvCxnSpPr>
        <p:spPr>
          <a:xfrm>
            <a:off x="4756363" y="1154395"/>
            <a:ext cx="200841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8028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30" y="116607"/>
            <a:ext cx="3526176" cy="63773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2</a:t>
            </a:r>
            <a:r>
              <a:rPr lang="vi-VN" sz="3600" b="1">
                <a:solidFill>
                  <a:srgbClr val="C00000"/>
                </a:solidFill>
                <a:latin typeface="Times New Roman" panose="02020603050405020304" pitchFamily="18" charset="0"/>
                <a:cs typeface="Times New Roman" panose="02020603050405020304" pitchFamily="18" charset="0"/>
              </a:rPr>
              <a:t>. </a:t>
            </a:r>
            <a:r>
              <a:rPr lang="vi-VN" sz="3600" b="1">
                <a:solidFill>
                  <a:srgbClr val="C00000"/>
                </a:solidFill>
              </a:rPr>
              <a:t>Cấu trúc</a:t>
            </a:r>
            <a:r>
              <a:rPr lang="en-US" sz="3600" b="1">
                <a:solidFill>
                  <a:srgbClr val="C00000"/>
                </a:solidFill>
              </a:rPr>
              <a:t> </a:t>
            </a:r>
            <a:r>
              <a:rPr lang="en-US" sz="3600" b="1">
                <a:solidFill>
                  <a:srgbClr val="C00000"/>
                </a:solidFill>
                <a:latin typeface="Times New Roman" panose="02020603050405020304" pitchFamily="18" charset="0"/>
                <a:cs typeface="Times New Roman" panose="02020603050405020304" pitchFamily="18" charset="0"/>
              </a:rPr>
              <a:t>bài học</a:t>
            </a:r>
            <a:endParaRPr lang="en-US" sz="3600" b="1">
              <a:solidFill>
                <a:srgbClr val="C00000"/>
              </a:solidFill>
            </a:endParaRPr>
          </a:p>
        </p:txBody>
      </p:sp>
      <p:sp>
        <p:nvSpPr>
          <p:cNvPr id="31" name="TextBox 30"/>
          <p:cNvSpPr txBox="1"/>
          <p:nvPr/>
        </p:nvSpPr>
        <p:spPr>
          <a:xfrm>
            <a:off x="3013870" y="705324"/>
            <a:ext cx="5782577" cy="646331"/>
          </a:xfrm>
          <a:prstGeom prst="rect">
            <a:avLst/>
          </a:prstGeom>
          <a:noFill/>
        </p:spPr>
        <p:txBody>
          <a:bodyPr wrap="square" rtlCol="0">
            <a:spAutoFit/>
          </a:bodyPr>
          <a:lstStyle/>
          <a:p>
            <a:pPr algn="ctr"/>
            <a:r>
              <a:rPr lang="en-US" sz="3600" b="1">
                <a:solidFill>
                  <a:srgbClr val="0070C0"/>
                </a:solidFill>
                <a:latin typeface="Times New Roman" panose="02020603050405020304" pitchFamily="18" charset="0"/>
                <a:cs typeface="Times New Roman" panose="02020603050405020304" pitchFamily="18" charset="0"/>
              </a:rPr>
              <a:t>3 dạng bài</a:t>
            </a: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10</a:t>
            </a:fld>
            <a:endParaRPr lang="en-US"/>
          </a:p>
        </p:txBody>
      </p:sp>
      <p:pic>
        <p:nvPicPr>
          <p:cNvPr id="10" name="Picture 9"/>
          <p:cNvPicPr>
            <a:picLocks noChangeAspect="1"/>
          </p:cNvPicPr>
          <p:nvPr/>
        </p:nvPicPr>
        <p:blipFill>
          <a:blip r:embed="rId3"/>
          <a:stretch>
            <a:fillRect/>
          </a:stretch>
        </p:blipFill>
        <p:spPr>
          <a:xfrm>
            <a:off x="8087168" y="9851199"/>
            <a:ext cx="1266667" cy="37142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885949719"/>
              </p:ext>
            </p:extLst>
          </p:nvPr>
        </p:nvGraphicFramePr>
        <p:xfrm>
          <a:off x="1121598" y="1343063"/>
          <a:ext cx="9948804" cy="4489465"/>
        </p:xfrm>
        <a:graphic>
          <a:graphicData uri="http://schemas.openxmlformats.org/drawingml/2006/table">
            <a:tbl>
              <a:tblPr firstRow="1" bandRow="1">
                <a:tableStyleId>{5C22544A-7EE6-4342-B048-85BDC9FD1C3A}</a:tableStyleId>
              </a:tblPr>
              <a:tblGrid>
                <a:gridCol w="2487201">
                  <a:extLst>
                    <a:ext uri="{9D8B030D-6E8A-4147-A177-3AD203B41FA5}">
                      <a16:colId xmlns:a16="http://schemas.microsoft.com/office/drawing/2014/main" val="306230293"/>
                    </a:ext>
                  </a:extLst>
                </a:gridCol>
                <a:gridCol w="2487201">
                  <a:extLst>
                    <a:ext uri="{9D8B030D-6E8A-4147-A177-3AD203B41FA5}">
                      <a16:colId xmlns:a16="http://schemas.microsoft.com/office/drawing/2014/main" val="2178814233"/>
                    </a:ext>
                  </a:extLst>
                </a:gridCol>
                <a:gridCol w="2487201">
                  <a:extLst>
                    <a:ext uri="{9D8B030D-6E8A-4147-A177-3AD203B41FA5}">
                      <a16:colId xmlns:a16="http://schemas.microsoft.com/office/drawing/2014/main" val="29157270"/>
                    </a:ext>
                  </a:extLst>
                </a:gridCol>
                <a:gridCol w="2487201">
                  <a:extLst>
                    <a:ext uri="{9D8B030D-6E8A-4147-A177-3AD203B41FA5}">
                      <a16:colId xmlns:a16="http://schemas.microsoft.com/office/drawing/2014/main" val="1098744658"/>
                    </a:ext>
                  </a:extLst>
                </a:gridCol>
              </a:tblGrid>
              <a:tr h="516993">
                <a:tc>
                  <a:txBody>
                    <a:bodyPr/>
                    <a:lstStyle/>
                    <a:p>
                      <a:endParaRPr lang="en-US"/>
                    </a:p>
                  </a:txBody>
                  <a:tcPr/>
                </a:tc>
                <a:tc>
                  <a:txBody>
                    <a:bodyPr/>
                    <a:lstStyle/>
                    <a:p>
                      <a:pPr algn="ctr"/>
                      <a:r>
                        <a:rPr lang="en-US"/>
                        <a:t>BÀI</a:t>
                      </a:r>
                      <a:r>
                        <a:rPr lang="en-US" baseline="0"/>
                        <a:t> LÍ THUYẾT</a:t>
                      </a:r>
                      <a:endParaRPr lang="en-US"/>
                    </a:p>
                  </a:txBody>
                  <a:tcPr anchor="ctr"/>
                </a:tc>
                <a:tc>
                  <a:txBody>
                    <a:bodyPr/>
                    <a:lstStyle/>
                    <a:p>
                      <a:pPr algn="ctr"/>
                      <a:r>
                        <a:rPr lang="en-US"/>
                        <a:t>BÀI</a:t>
                      </a:r>
                      <a:r>
                        <a:rPr lang="en-US" baseline="0"/>
                        <a:t> LÍ THUYẾT</a:t>
                      </a:r>
                    </a:p>
                    <a:p>
                      <a:pPr algn="ctr"/>
                      <a:r>
                        <a:rPr lang="en-US" baseline="0"/>
                        <a:t>+ THỰC HÀNH</a:t>
                      </a:r>
                      <a:endParaRPr lang="en-US"/>
                    </a:p>
                  </a:txBody>
                  <a:tcPr/>
                </a:tc>
                <a:tc>
                  <a:txBody>
                    <a:bodyPr/>
                    <a:lstStyle/>
                    <a:p>
                      <a:pPr algn="ctr"/>
                      <a:r>
                        <a:rPr lang="en-US"/>
                        <a:t>BÀI</a:t>
                      </a:r>
                      <a:r>
                        <a:rPr lang="en-US" baseline="0"/>
                        <a:t> THỰC HÀNH</a:t>
                      </a:r>
                      <a:endParaRPr lang="en-US"/>
                    </a:p>
                  </a:txBody>
                  <a:tcPr/>
                </a:tc>
                <a:extLst>
                  <a:ext uri="{0D108BD9-81ED-4DB2-BD59-A6C34878D82A}">
                    <a16:rowId xmlns:a16="http://schemas.microsoft.com/office/drawing/2014/main" val="3020105150"/>
                  </a:ext>
                </a:extLst>
              </a:tr>
              <a:tr h="513845">
                <a:tc>
                  <a:txBody>
                    <a:bodyPr/>
                    <a:lstStyle/>
                    <a:p>
                      <a:endParaRPr lang="en-US"/>
                    </a:p>
                  </a:txBody>
                  <a:tcPr/>
                </a:tc>
                <a:tc>
                  <a:txBody>
                    <a:bodyPr/>
                    <a:lstStyle/>
                    <a:p>
                      <a:pPr algn="ctr"/>
                      <a:r>
                        <a:rPr lang="en-US"/>
                        <a:t>X</a:t>
                      </a:r>
                    </a:p>
                  </a:txBody>
                  <a:tcPr anchor="ctr"/>
                </a:tc>
                <a:tc>
                  <a:txBody>
                    <a:bodyPr/>
                    <a:lstStyle/>
                    <a:p>
                      <a:pPr algn="ctr"/>
                      <a:r>
                        <a:rPr lang="en-US"/>
                        <a:t>X</a:t>
                      </a:r>
                    </a:p>
                  </a:txBody>
                  <a:tcPr anchor="ctr"/>
                </a:tc>
                <a:tc>
                  <a:txBody>
                    <a:bodyPr/>
                    <a:lstStyle/>
                    <a:p>
                      <a:pPr algn="ctr"/>
                      <a:r>
                        <a:rPr lang="en-US"/>
                        <a:t>X</a:t>
                      </a:r>
                    </a:p>
                  </a:txBody>
                  <a:tcPr anchor="ctr"/>
                </a:tc>
                <a:extLst>
                  <a:ext uri="{0D108BD9-81ED-4DB2-BD59-A6C34878D82A}">
                    <a16:rowId xmlns:a16="http://schemas.microsoft.com/office/drawing/2014/main" val="1075434972"/>
                  </a:ext>
                </a:extLst>
              </a:tr>
              <a:tr h="513845">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nchor="ctr"/>
                </a:tc>
                <a:tc>
                  <a:txBody>
                    <a:bodyPr/>
                    <a:lstStyle/>
                    <a:p>
                      <a:pPr algn="ctr"/>
                      <a:endParaRPr lang="en-US"/>
                    </a:p>
                  </a:txBody>
                  <a:tcPr anchor="ctr"/>
                </a:tc>
                <a:extLst>
                  <a:ext uri="{0D108BD9-81ED-4DB2-BD59-A6C34878D82A}">
                    <a16:rowId xmlns:a16="http://schemas.microsoft.com/office/drawing/2014/main" val="2127886060"/>
                  </a:ext>
                </a:extLst>
              </a:tr>
              <a:tr h="513845">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nchor="ctr"/>
                </a:tc>
                <a:tc>
                  <a:txBody>
                    <a:bodyPr/>
                    <a:lstStyle/>
                    <a:p>
                      <a:endParaRPr lang="en-US"/>
                    </a:p>
                  </a:txBody>
                  <a:tcPr anchor="ctr"/>
                </a:tc>
                <a:extLst>
                  <a:ext uri="{0D108BD9-81ED-4DB2-BD59-A6C34878D82A}">
                    <a16:rowId xmlns:a16="http://schemas.microsoft.com/office/drawing/2014/main" val="3087971973"/>
                  </a:ext>
                </a:extLst>
              </a:tr>
              <a:tr h="513845">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X</a:t>
                      </a:r>
                    </a:p>
                  </a:txBody>
                  <a:tcPr anchor="ctr"/>
                </a:tc>
                <a:tc>
                  <a:txBody>
                    <a:bodyPr/>
                    <a:lstStyle/>
                    <a:p>
                      <a:pPr algn="ctr"/>
                      <a:r>
                        <a:rPr lang="en-US"/>
                        <a:t>X</a:t>
                      </a:r>
                    </a:p>
                  </a:txBody>
                  <a:tcPr anchor="ctr"/>
                </a:tc>
                <a:tc>
                  <a:txBody>
                    <a:bodyPr/>
                    <a:lstStyle/>
                    <a:p>
                      <a:pPr algn="ctr"/>
                      <a:r>
                        <a:rPr lang="en-US"/>
                        <a:t>X </a:t>
                      </a:r>
                    </a:p>
                  </a:txBody>
                  <a:tcPr anchor="ctr"/>
                </a:tc>
                <a:extLst>
                  <a:ext uri="{0D108BD9-81ED-4DB2-BD59-A6C34878D82A}">
                    <a16:rowId xmlns:a16="http://schemas.microsoft.com/office/drawing/2014/main" val="292879756"/>
                  </a:ext>
                </a:extLst>
              </a:tr>
              <a:tr h="513845">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nchor="ctr"/>
                </a:tc>
                <a:tc>
                  <a:txBody>
                    <a:bodyPr/>
                    <a:lstStyle/>
                    <a:p>
                      <a:pPr algn="ctr"/>
                      <a:r>
                        <a:rPr lang="en-US"/>
                        <a:t>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(NHIỆM</a:t>
                      </a:r>
                      <a:r>
                        <a:rPr lang="en-US" baseline="0">
                          <a:latin typeface="Times New Roman" panose="02020603050405020304" pitchFamily="18" charset="0"/>
                          <a:cs typeface="Times New Roman" panose="02020603050405020304" pitchFamily="18" charset="0"/>
                        </a:rPr>
                        <a:t> VỤ)</a:t>
                      </a:r>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56486135"/>
                  </a:ext>
                </a:extLst>
              </a:tr>
              <a:tr h="513845">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nchor="ctr"/>
                </a:tc>
                <a:tc>
                  <a:txBody>
                    <a:bodyPr/>
                    <a:lstStyle/>
                    <a:p>
                      <a:pPr algn="ctr"/>
                      <a:r>
                        <a:rPr lang="en-US"/>
                        <a:t>X</a:t>
                      </a:r>
                    </a:p>
                  </a:txBody>
                  <a:tcPr anchor="ctr"/>
                </a:tc>
                <a:extLst>
                  <a:ext uri="{0D108BD9-81ED-4DB2-BD59-A6C34878D82A}">
                    <a16:rowId xmlns:a16="http://schemas.microsoft.com/office/drawing/2014/main" val="1369957749"/>
                  </a:ext>
                </a:extLst>
              </a:tr>
              <a:tr h="513845">
                <a:tc>
                  <a:txBody>
                    <a:bodyPr/>
                    <a:lstStyle/>
                    <a:p>
                      <a:endParaRPr lang="en-US"/>
                    </a:p>
                  </a:txBody>
                  <a:tcPr/>
                </a:tc>
                <a:tc>
                  <a:txBody>
                    <a:bodyPr/>
                    <a:lstStyle/>
                    <a:p>
                      <a:pPr algn="ctr"/>
                      <a:r>
                        <a:rPr lang="en-US"/>
                        <a:t>[X] </a:t>
                      </a:r>
                    </a:p>
                  </a:txBody>
                  <a:tcPr anchor="ctr"/>
                </a:tc>
                <a:tc>
                  <a:txBody>
                    <a:bodyPr/>
                    <a:lstStyle/>
                    <a:p>
                      <a:pPr algn="ctr"/>
                      <a:r>
                        <a:rPr lang="en-US"/>
                        <a:t>[X] </a:t>
                      </a:r>
                    </a:p>
                    <a:p>
                      <a:pPr algn="ctr"/>
                      <a:r>
                        <a:rPr lang="en-US"/>
                        <a:t>(Bài</a:t>
                      </a:r>
                      <a:r>
                        <a:rPr lang="en-US" baseline="0"/>
                        <a:t> 11</a:t>
                      </a:r>
                      <a:r>
                        <a:rPr lang="en-US"/>
                        <a:t>)</a:t>
                      </a:r>
                    </a:p>
                  </a:txBody>
                  <a:tcPr anchor="ctr"/>
                </a:tc>
                <a:tc>
                  <a:txBody>
                    <a:bodyPr/>
                    <a:lstStyle/>
                    <a:p>
                      <a:endParaRPr lang="en-US" dirty="0"/>
                    </a:p>
                  </a:txBody>
                  <a:tcPr anchor="ctr"/>
                </a:tc>
                <a:extLst>
                  <a:ext uri="{0D108BD9-81ED-4DB2-BD59-A6C34878D82A}">
                    <a16:rowId xmlns:a16="http://schemas.microsoft.com/office/drawing/2014/main" val="3490226063"/>
                  </a:ext>
                </a:extLst>
              </a:tr>
            </a:tbl>
          </a:graphicData>
        </a:graphic>
      </p:graphicFrame>
      <p:pic>
        <p:nvPicPr>
          <p:cNvPr id="25" name="Picture 24"/>
          <p:cNvPicPr>
            <a:picLocks noChangeAspect="1"/>
          </p:cNvPicPr>
          <p:nvPr/>
        </p:nvPicPr>
        <p:blipFill>
          <a:blip r:embed="rId4"/>
          <a:stretch>
            <a:fillRect/>
          </a:stretch>
        </p:blipFill>
        <p:spPr>
          <a:xfrm>
            <a:off x="1852235" y="3071806"/>
            <a:ext cx="1269289" cy="379702"/>
          </a:xfrm>
          <a:prstGeom prst="rect">
            <a:avLst/>
          </a:prstGeom>
        </p:spPr>
      </p:pic>
      <p:pic>
        <p:nvPicPr>
          <p:cNvPr id="27" name="Picture 26"/>
          <p:cNvPicPr>
            <a:picLocks noChangeAspect="1"/>
          </p:cNvPicPr>
          <p:nvPr/>
        </p:nvPicPr>
        <p:blipFill>
          <a:blip r:embed="rId5"/>
          <a:stretch>
            <a:fillRect/>
          </a:stretch>
        </p:blipFill>
        <p:spPr>
          <a:xfrm>
            <a:off x="1951688" y="3614889"/>
            <a:ext cx="1023350" cy="353425"/>
          </a:xfrm>
          <a:prstGeom prst="rect">
            <a:avLst/>
          </a:prstGeom>
        </p:spPr>
      </p:pic>
      <p:pic>
        <p:nvPicPr>
          <p:cNvPr id="28" name="Picture 27"/>
          <p:cNvPicPr>
            <a:picLocks noChangeAspect="1"/>
          </p:cNvPicPr>
          <p:nvPr/>
        </p:nvPicPr>
        <p:blipFill>
          <a:blip r:embed="rId6"/>
          <a:stretch>
            <a:fillRect/>
          </a:stretch>
        </p:blipFill>
        <p:spPr>
          <a:xfrm>
            <a:off x="1935808" y="4700136"/>
            <a:ext cx="815563" cy="339054"/>
          </a:xfrm>
          <a:prstGeom prst="rect">
            <a:avLst/>
          </a:prstGeom>
        </p:spPr>
      </p:pic>
      <p:sp>
        <p:nvSpPr>
          <p:cNvPr id="4" name="TextBox 3">
            <a:extLst>
              <a:ext uri="{FF2B5EF4-FFF2-40B4-BE49-F238E27FC236}">
                <a16:creationId xmlns:a16="http://schemas.microsoft.com/office/drawing/2014/main" id="{5E344B02-1E43-20AB-8045-992C148F8BD3}"/>
              </a:ext>
            </a:extLst>
          </p:cNvPr>
          <p:cNvSpPr txBox="1"/>
          <p:nvPr/>
        </p:nvSpPr>
        <p:spPr>
          <a:xfrm>
            <a:off x="3927422" y="5932075"/>
            <a:ext cx="1753850" cy="369332"/>
          </a:xfrm>
          <a:prstGeom prst="rect">
            <a:avLst/>
          </a:prstGeom>
          <a:noFill/>
        </p:spPr>
        <p:txBody>
          <a:bodyPr wrap="square" rtlCol="0">
            <a:spAutoFit/>
          </a:bodyPr>
          <a:lstStyle/>
          <a:p>
            <a:pPr algn="ctr"/>
            <a:r>
              <a:rPr lang="en-US" b="1"/>
              <a:t>Bài 1, 5, 14</a:t>
            </a:r>
          </a:p>
        </p:txBody>
      </p:sp>
      <p:sp>
        <p:nvSpPr>
          <p:cNvPr id="6" name="TextBox 5">
            <a:extLst>
              <a:ext uri="{FF2B5EF4-FFF2-40B4-BE49-F238E27FC236}">
                <a16:creationId xmlns:a16="http://schemas.microsoft.com/office/drawing/2014/main" id="{2AC5CEA5-43A8-60E5-5858-AA3FCB91F28F}"/>
              </a:ext>
            </a:extLst>
          </p:cNvPr>
          <p:cNvSpPr txBox="1"/>
          <p:nvPr/>
        </p:nvSpPr>
        <p:spPr>
          <a:xfrm>
            <a:off x="6510729" y="5773559"/>
            <a:ext cx="1753850" cy="646331"/>
          </a:xfrm>
          <a:prstGeom prst="rect">
            <a:avLst/>
          </a:prstGeom>
          <a:noFill/>
        </p:spPr>
        <p:txBody>
          <a:bodyPr wrap="square" rtlCol="0">
            <a:spAutoFit/>
          </a:bodyPr>
          <a:lstStyle/>
          <a:p>
            <a:pPr algn="ctr"/>
            <a:r>
              <a:rPr lang="en-US" b="1"/>
              <a:t>Bài 2, 3, 4, 6, 7, 9, 10, 11, 12, 13</a:t>
            </a:r>
          </a:p>
        </p:txBody>
      </p:sp>
      <p:sp>
        <p:nvSpPr>
          <p:cNvPr id="7" name="TextBox 6">
            <a:extLst>
              <a:ext uri="{FF2B5EF4-FFF2-40B4-BE49-F238E27FC236}">
                <a16:creationId xmlns:a16="http://schemas.microsoft.com/office/drawing/2014/main" id="{9622A946-0E2C-F58A-A094-1C0D1EA0D56C}"/>
              </a:ext>
            </a:extLst>
          </p:cNvPr>
          <p:cNvSpPr txBox="1"/>
          <p:nvPr/>
        </p:nvSpPr>
        <p:spPr>
          <a:xfrm>
            <a:off x="8986604" y="5912059"/>
            <a:ext cx="1753850" cy="369332"/>
          </a:xfrm>
          <a:prstGeom prst="rect">
            <a:avLst/>
          </a:prstGeom>
          <a:noFill/>
        </p:spPr>
        <p:txBody>
          <a:bodyPr wrap="square" rtlCol="0">
            <a:spAutoFit/>
          </a:bodyPr>
          <a:lstStyle/>
          <a:p>
            <a:pPr algn="ctr"/>
            <a:r>
              <a:rPr lang="en-US" b="1"/>
              <a:t>Bài 8A, 8B, 15</a:t>
            </a:r>
          </a:p>
        </p:txBody>
      </p:sp>
      <p:pic>
        <p:nvPicPr>
          <p:cNvPr id="9" name="Picture 8">
            <a:extLst>
              <a:ext uri="{FF2B5EF4-FFF2-40B4-BE49-F238E27FC236}">
                <a16:creationId xmlns:a16="http://schemas.microsoft.com/office/drawing/2014/main" id="{381D0349-0AD2-F980-80C1-560C28762AB5}"/>
              </a:ext>
            </a:extLst>
          </p:cNvPr>
          <p:cNvPicPr>
            <a:picLocks noChangeAspect="1"/>
          </p:cNvPicPr>
          <p:nvPr/>
        </p:nvPicPr>
        <p:blipFill>
          <a:blip r:embed="rId7"/>
          <a:stretch>
            <a:fillRect/>
          </a:stretch>
        </p:blipFill>
        <p:spPr>
          <a:xfrm>
            <a:off x="2192950" y="4129949"/>
            <a:ext cx="457144" cy="474726"/>
          </a:xfrm>
          <a:prstGeom prst="rect">
            <a:avLst/>
          </a:prstGeom>
        </p:spPr>
      </p:pic>
      <p:pic>
        <p:nvPicPr>
          <p:cNvPr id="12" name="Picture 11">
            <a:extLst>
              <a:ext uri="{FF2B5EF4-FFF2-40B4-BE49-F238E27FC236}">
                <a16:creationId xmlns:a16="http://schemas.microsoft.com/office/drawing/2014/main" id="{ED148AC2-5D93-9C92-A291-AD45311E4AD8}"/>
              </a:ext>
            </a:extLst>
          </p:cNvPr>
          <p:cNvPicPr>
            <a:picLocks noChangeAspect="1"/>
          </p:cNvPicPr>
          <p:nvPr/>
        </p:nvPicPr>
        <p:blipFill>
          <a:blip r:embed="rId8"/>
          <a:stretch>
            <a:fillRect/>
          </a:stretch>
        </p:blipFill>
        <p:spPr>
          <a:xfrm>
            <a:off x="2173167" y="2040451"/>
            <a:ext cx="457144" cy="376191"/>
          </a:xfrm>
          <a:prstGeom prst="rect">
            <a:avLst/>
          </a:prstGeom>
        </p:spPr>
      </p:pic>
      <p:pic>
        <p:nvPicPr>
          <p:cNvPr id="14" name="Picture 13">
            <a:extLst>
              <a:ext uri="{FF2B5EF4-FFF2-40B4-BE49-F238E27FC236}">
                <a16:creationId xmlns:a16="http://schemas.microsoft.com/office/drawing/2014/main" id="{DEBF25D2-1725-8999-9BBE-018AEF290317}"/>
              </a:ext>
            </a:extLst>
          </p:cNvPr>
          <p:cNvPicPr>
            <a:picLocks noChangeAspect="1"/>
          </p:cNvPicPr>
          <p:nvPr/>
        </p:nvPicPr>
        <p:blipFill>
          <a:blip r:embed="rId9"/>
          <a:stretch>
            <a:fillRect/>
          </a:stretch>
        </p:blipFill>
        <p:spPr>
          <a:xfrm>
            <a:off x="1917821" y="2598413"/>
            <a:ext cx="1138119" cy="303117"/>
          </a:xfrm>
          <a:prstGeom prst="rect">
            <a:avLst/>
          </a:prstGeom>
        </p:spPr>
      </p:pic>
      <p:pic>
        <p:nvPicPr>
          <p:cNvPr id="16" name="Picture 15">
            <a:extLst>
              <a:ext uri="{FF2B5EF4-FFF2-40B4-BE49-F238E27FC236}">
                <a16:creationId xmlns:a16="http://schemas.microsoft.com/office/drawing/2014/main" id="{487B6AB1-EC36-A078-88FA-5127419C5333}"/>
              </a:ext>
            </a:extLst>
          </p:cNvPr>
          <p:cNvPicPr>
            <a:picLocks noChangeAspect="1"/>
          </p:cNvPicPr>
          <p:nvPr/>
        </p:nvPicPr>
        <p:blipFill>
          <a:blip r:embed="rId10"/>
          <a:stretch>
            <a:fillRect/>
          </a:stretch>
        </p:blipFill>
        <p:spPr>
          <a:xfrm>
            <a:off x="1935808" y="5270591"/>
            <a:ext cx="714286" cy="333333"/>
          </a:xfrm>
          <a:prstGeom prst="rect">
            <a:avLst/>
          </a:prstGeom>
        </p:spPr>
      </p:pic>
    </p:spTree>
    <p:extLst>
      <p:ext uri="{BB962C8B-B14F-4D97-AF65-F5344CB8AC3E}">
        <p14:creationId xmlns:p14="http://schemas.microsoft.com/office/powerpoint/2010/main" val="379696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7105F2F-DE6B-8985-018A-81DE73F9E257}"/>
              </a:ext>
            </a:extLst>
          </p:cNvPr>
          <p:cNvPicPr>
            <a:picLocks noChangeAspect="1"/>
          </p:cNvPicPr>
          <p:nvPr/>
        </p:nvPicPr>
        <p:blipFill>
          <a:blip r:embed="rId3"/>
          <a:stretch>
            <a:fillRect/>
          </a:stretch>
        </p:blipFill>
        <p:spPr>
          <a:xfrm>
            <a:off x="8137181" y="961004"/>
            <a:ext cx="3797494" cy="4044668"/>
          </a:xfrm>
          <a:prstGeom prst="rect">
            <a:avLst/>
          </a:prstGeom>
        </p:spPr>
      </p:pic>
      <p:pic>
        <p:nvPicPr>
          <p:cNvPr id="31" name="Picture 30">
            <a:extLst>
              <a:ext uri="{FF2B5EF4-FFF2-40B4-BE49-F238E27FC236}">
                <a16:creationId xmlns:a16="http://schemas.microsoft.com/office/drawing/2014/main" id="{F02C3D02-5D13-749C-72D0-0BC571973CED}"/>
              </a:ext>
            </a:extLst>
          </p:cNvPr>
          <p:cNvPicPr>
            <a:picLocks noChangeAspect="1"/>
          </p:cNvPicPr>
          <p:nvPr/>
        </p:nvPicPr>
        <p:blipFill>
          <a:blip r:embed="rId4"/>
          <a:stretch>
            <a:fillRect/>
          </a:stretch>
        </p:blipFill>
        <p:spPr>
          <a:xfrm>
            <a:off x="4093055" y="3107074"/>
            <a:ext cx="3833100" cy="1151445"/>
          </a:xfrm>
          <a:prstGeom prst="rect">
            <a:avLst/>
          </a:prstGeom>
        </p:spPr>
      </p:pic>
      <p:pic>
        <p:nvPicPr>
          <p:cNvPr id="26" name="Picture 25">
            <a:extLst>
              <a:ext uri="{FF2B5EF4-FFF2-40B4-BE49-F238E27FC236}">
                <a16:creationId xmlns:a16="http://schemas.microsoft.com/office/drawing/2014/main" id="{B543FDBF-B135-02E5-E174-410F9C52D8C9}"/>
              </a:ext>
            </a:extLst>
          </p:cNvPr>
          <p:cNvPicPr>
            <a:picLocks noChangeAspect="1"/>
          </p:cNvPicPr>
          <p:nvPr/>
        </p:nvPicPr>
        <p:blipFill>
          <a:blip r:embed="rId5"/>
          <a:stretch>
            <a:fillRect/>
          </a:stretch>
        </p:blipFill>
        <p:spPr>
          <a:xfrm>
            <a:off x="4000240" y="1073009"/>
            <a:ext cx="3964609" cy="1868097"/>
          </a:xfrm>
          <a:prstGeom prst="rect">
            <a:avLst/>
          </a:prstGeom>
        </p:spPr>
      </p:pic>
      <p:pic>
        <p:nvPicPr>
          <p:cNvPr id="1028" name="Picture 4">
            <a:extLst>
              <a:ext uri="{FF2B5EF4-FFF2-40B4-BE49-F238E27FC236}">
                <a16:creationId xmlns:a16="http://schemas.microsoft.com/office/drawing/2014/main" id="{23ACDE98-2505-29CE-E4A6-4ABC963465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849" y="961004"/>
            <a:ext cx="3604874" cy="49359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9046"/>
            <a:ext cx="3526176" cy="63773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2</a:t>
            </a:r>
            <a:r>
              <a:rPr lang="vi-VN" sz="3600" b="1">
                <a:solidFill>
                  <a:srgbClr val="C00000"/>
                </a:solidFill>
                <a:latin typeface="Times New Roman" panose="02020603050405020304" pitchFamily="18" charset="0"/>
                <a:cs typeface="Times New Roman" panose="02020603050405020304" pitchFamily="18" charset="0"/>
              </a:rPr>
              <a:t>. </a:t>
            </a:r>
            <a:r>
              <a:rPr lang="vi-VN" sz="3600" b="1">
                <a:solidFill>
                  <a:srgbClr val="C00000"/>
                </a:solidFill>
              </a:rPr>
              <a:t>Cấu trúc</a:t>
            </a:r>
            <a:r>
              <a:rPr lang="en-US" sz="3600" b="1">
                <a:solidFill>
                  <a:srgbClr val="C00000"/>
                </a:solidFill>
              </a:rPr>
              <a:t> </a:t>
            </a:r>
            <a:r>
              <a:rPr lang="en-US" sz="3600" b="1">
                <a:solidFill>
                  <a:srgbClr val="C00000"/>
                </a:solidFill>
                <a:latin typeface="Times New Roman" panose="02020603050405020304" pitchFamily="18" charset="0"/>
                <a:cs typeface="Times New Roman" panose="02020603050405020304" pitchFamily="18" charset="0"/>
              </a:rPr>
              <a:t>bài học</a:t>
            </a:r>
            <a:endParaRPr lang="en-US" sz="3600" b="1">
              <a:solidFill>
                <a:srgbClr val="C00000"/>
              </a:solidFill>
            </a:endParaRP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11</a:t>
            </a:fld>
            <a:endParaRPr lang="en-US"/>
          </a:p>
        </p:txBody>
      </p:sp>
      <p:sp>
        <p:nvSpPr>
          <p:cNvPr id="28" name="TextBox 27"/>
          <p:cNvSpPr txBox="1"/>
          <p:nvPr/>
        </p:nvSpPr>
        <p:spPr>
          <a:xfrm>
            <a:off x="4251257" y="196336"/>
            <a:ext cx="6173884" cy="461665"/>
          </a:xfrm>
          <a:prstGeom prst="rect">
            <a:avLst/>
          </a:prstGeom>
          <a:noFill/>
        </p:spPr>
        <p:txBody>
          <a:bodyPr wrap="square" rtlCol="0">
            <a:spAutoFit/>
          </a:bodyPr>
          <a:lstStyle/>
          <a:p>
            <a:r>
              <a:rPr lang="en-US" sz="2400" b="1">
                <a:solidFill>
                  <a:srgbClr val="0070C0"/>
                </a:solidFill>
              </a:rPr>
              <a:t>Ví dụ minh hoạ bài có cấu trúc đủ 7 phần</a:t>
            </a:r>
          </a:p>
        </p:txBody>
      </p:sp>
      <p:pic>
        <p:nvPicPr>
          <p:cNvPr id="8" name="Picture 7"/>
          <p:cNvPicPr>
            <a:picLocks noChangeAspect="1"/>
          </p:cNvPicPr>
          <p:nvPr/>
        </p:nvPicPr>
        <p:blipFill>
          <a:blip r:embed="rId7"/>
          <a:stretch>
            <a:fillRect/>
          </a:stretch>
        </p:blipFill>
        <p:spPr>
          <a:xfrm>
            <a:off x="6091238" y="3424238"/>
            <a:ext cx="9524" cy="9524"/>
          </a:xfrm>
          <a:prstGeom prst="rect">
            <a:avLst/>
          </a:prstGeom>
        </p:spPr>
      </p:pic>
      <p:grpSp>
        <p:nvGrpSpPr>
          <p:cNvPr id="22" name="Group 21"/>
          <p:cNvGrpSpPr/>
          <p:nvPr/>
        </p:nvGrpSpPr>
        <p:grpSpPr>
          <a:xfrm>
            <a:off x="288523" y="1890862"/>
            <a:ext cx="3751156" cy="3912350"/>
            <a:chOff x="288523" y="1890862"/>
            <a:chExt cx="3751156" cy="3912350"/>
          </a:xfrm>
        </p:grpSpPr>
        <p:cxnSp>
          <p:nvCxnSpPr>
            <p:cNvPr id="20" name="Straight Arrow Connector 19"/>
            <p:cNvCxnSpPr/>
            <p:nvPr/>
          </p:nvCxnSpPr>
          <p:spPr>
            <a:xfrm flipV="1">
              <a:off x="288523" y="3168866"/>
              <a:ext cx="252634" cy="21620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05786" y="5598250"/>
              <a:ext cx="195837" cy="20496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95396" y="1890862"/>
              <a:ext cx="144283" cy="24571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58648" y="926731"/>
            <a:ext cx="8925828" cy="3207436"/>
            <a:chOff x="58648" y="926731"/>
            <a:chExt cx="8925828" cy="3207436"/>
          </a:xfrm>
        </p:grpSpPr>
        <p:sp>
          <p:nvSpPr>
            <p:cNvPr id="13" name="Rectangle 12"/>
            <p:cNvSpPr/>
            <p:nvPr/>
          </p:nvSpPr>
          <p:spPr>
            <a:xfrm>
              <a:off x="58648" y="1586099"/>
              <a:ext cx="1036621" cy="292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648" y="1073009"/>
              <a:ext cx="534204" cy="3967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1565" y="2836324"/>
              <a:ext cx="993704" cy="216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91573" y="926731"/>
              <a:ext cx="351217" cy="376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66046" y="2592187"/>
              <a:ext cx="818430" cy="348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179348" y="3903643"/>
              <a:ext cx="461069" cy="2305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17777" y="3071905"/>
              <a:ext cx="1000162" cy="3717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C196E5E6-EF5B-B814-30BE-A73FD16AD728}"/>
              </a:ext>
            </a:extLst>
          </p:cNvPr>
          <p:cNvPicPr>
            <a:picLocks noChangeAspect="1"/>
          </p:cNvPicPr>
          <p:nvPr/>
        </p:nvPicPr>
        <p:blipFill>
          <a:blip r:embed="rId8"/>
          <a:stretch>
            <a:fillRect/>
          </a:stretch>
        </p:blipFill>
        <p:spPr>
          <a:xfrm>
            <a:off x="4017777" y="4424487"/>
            <a:ext cx="4069453" cy="1660824"/>
          </a:xfrm>
          <a:prstGeom prst="rect">
            <a:avLst/>
          </a:prstGeom>
        </p:spPr>
      </p:pic>
    </p:spTree>
    <p:extLst>
      <p:ext uri="{BB962C8B-B14F-4D97-AF65-F5344CB8AC3E}">
        <p14:creationId xmlns:p14="http://schemas.microsoft.com/office/powerpoint/2010/main" val="156198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6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12</a:t>
            </a:fld>
            <a:endParaRPr lang="en-US"/>
          </a:p>
        </p:txBody>
      </p:sp>
      <p:sp>
        <p:nvSpPr>
          <p:cNvPr id="13" name="Block Arc 12"/>
          <p:cNvSpPr/>
          <p:nvPr/>
        </p:nvSpPr>
        <p:spPr>
          <a:xfrm>
            <a:off x="-2730654" y="152670"/>
            <a:ext cx="7293488" cy="7293488"/>
          </a:xfrm>
          <a:prstGeom prst="blockArc">
            <a:avLst>
              <a:gd name="adj1" fmla="val 18900000"/>
              <a:gd name="adj2" fmla="val 2700000"/>
              <a:gd name="adj3" fmla="val 29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13"/>
          <p:cNvSpPr/>
          <p:nvPr/>
        </p:nvSpPr>
        <p:spPr>
          <a:xfrm>
            <a:off x="3992283" y="1506667"/>
            <a:ext cx="7780615" cy="833607"/>
          </a:xfrm>
          <a:custGeom>
            <a:avLst/>
            <a:gdLst>
              <a:gd name="connsiteX0" fmla="*/ 0 w 7470006"/>
              <a:gd name="connsiteY0" fmla="*/ 0 h 833607"/>
              <a:gd name="connsiteX1" fmla="*/ 7470006 w 7470006"/>
              <a:gd name="connsiteY1" fmla="*/ 0 h 833607"/>
              <a:gd name="connsiteX2" fmla="*/ 7470006 w 7470006"/>
              <a:gd name="connsiteY2" fmla="*/ 833607 h 833607"/>
              <a:gd name="connsiteX3" fmla="*/ 0 w 7470006"/>
              <a:gd name="connsiteY3" fmla="*/ 833607 h 833607"/>
              <a:gd name="connsiteX4" fmla="*/ 0 w 747000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0006" h="833607">
                <a:moveTo>
                  <a:pt x="0" y="0"/>
                </a:moveTo>
                <a:lnTo>
                  <a:pt x="7470006" y="0"/>
                </a:lnTo>
                <a:lnTo>
                  <a:pt x="747000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sách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và</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phân</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thời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lượng</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5" name="Oval 14"/>
          <p:cNvSpPr/>
          <p:nvPr/>
        </p:nvSpPr>
        <p:spPr>
          <a:xfrm>
            <a:off x="3485826" y="1402466"/>
            <a:ext cx="1042009" cy="1042009"/>
          </a:xfrm>
          <a:prstGeom prst="ellipse">
            <a:avLst/>
          </a:prstGeom>
        </p:spPr>
        <p:style>
          <a:lnRef idx="1">
            <a:schemeClr val="accent4">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p:cNvSpPr/>
          <p:nvPr/>
        </p:nvSpPr>
        <p:spPr>
          <a:xfrm>
            <a:off x="4484756" y="2757295"/>
            <a:ext cx="7288143"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465231"/>
              <a:satOff val="-15989"/>
              <a:lumOff val="588"/>
              <a:alphaOff val="0"/>
            </a:schemeClr>
          </a:fillRef>
          <a:effectRef idx="1">
            <a:schemeClr val="accent4">
              <a:hueOff val="3465231"/>
              <a:satOff val="-15989"/>
              <a:lumOff val="588"/>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bài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7" name="Oval 16"/>
          <p:cNvSpPr/>
          <p:nvPr/>
        </p:nvSpPr>
        <p:spPr>
          <a:xfrm>
            <a:off x="3963752" y="2653094"/>
            <a:ext cx="1042009" cy="1042009"/>
          </a:xfrm>
          <a:prstGeom prst="ellipse">
            <a:avLst/>
          </a:prstGeom>
        </p:spPr>
        <p:style>
          <a:lnRef idx="1">
            <a:schemeClr val="accent4">
              <a:hueOff val="3465231"/>
              <a:satOff val="-15989"/>
              <a:lumOff val="588"/>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17"/>
          <p:cNvSpPr/>
          <p:nvPr/>
        </p:nvSpPr>
        <p:spPr>
          <a:xfrm>
            <a:off x="4484756" y="4007923"/>
            <a:ext cx="7288144"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930461"/>
              <a:satOff val="-31979"/>
              <a:lumOff val="1177"/>
              <a:alphaOff val="0"/>
            </a:schemeClr>
          </a:fillRef>
          <a:effectRef idx="1">
            <a:schemeClr val="accent4">
              <a:hueOff val="6930461"/>
              <a:satOff val="-31979"/>
              <a:lumOff val="1177"/>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phương pháp, cách tổ chức dạy học</a:t>
            </a:r>
            <a:endParaRPr lang="en-US" sz="2500" kern="1200">
              <a:solidFill>
                <a:srgbClr val="002060"/>
              </a:solidFill>
              <a:effectLst>
                <a:outerShdw blurRad="38100" dist="38100" dir="2700000" algn="tl">
                  <a:srgbClr val="000000">
                    <a:alpha val="43137"/>
                  </a:srgbClr>
                </a:outerShdw>
              </a:effectLst>
            </a:endParaRPr>
          </a:p>
        </p:txBody>
      </p:sp>
      <p:sp>
        <p:nvSpPr>
          <p:cNvPr id="19" name="Oval 18"/>
          <p:cNvSpPr/>
          <p:nvPr/>
        </p:nvSpPr>
        <p:spPr>
          <a:xfrm>
            <a:off x="3963752" y="3903722"/>
            <a:ext cx="1042009" cy="1042009"/>
          </a:xfrm>
          <a:prstGeom prst="ellipse">
            <a:avLst/>
          </a:prstGeom>
        </p:spPr>
        <p:style>
          <a:lnRef idx="1">
            <a:schemeClr val="accent4">
              <a:hueOff val="6930461"/>
              <a:satOff val="-31979"/>
              <a:lumOff val="1177"/>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Freeform 19"/>
          <p:cNvSpPr/>
          <p:nvPr/>
        </p:nvSpPr>
        <p:spPr>
          <a:xfrm>
            <a:off x="4006831" y="5258552"/>
            <a:ext cx="7766067"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trợ</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triển</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khai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21" name="Oval 20"/>
          <p:cNvSpPr/>
          <p:nvPr/>
        </p:nvSpPr>
        <p:spPr>
          <a:xfrm>
            <a:off x="3485826" y="5154351"/>
            <a:ext cx="1042009" cy="1042009"/>
          </a:xfrm>
          <a:prstGeom prst="ellipse">
            <a:avLst/>
          </a:prstGeom>
        </p:spPr>
        <p:style>
          <a:lnRef idx="1">
            <a:schemeClr val="accent4">
              <a:hueOff val="10395692"/>
              <a:satOff val="-47968"/>
              <a:lumOff val="1765"/>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7"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25290C3B-E181-75FD-DA9D-4CEA75798E5C}"/>
              </a:ext>
            </a:extLst>
          </p:cNvPr>
          <p:cNvPicPr>
            <a:picLocks noChangeAspect="1"/>
          </p:cNvPicPr>
          <p:nvPr/>
        </p:nvPicPr>
        <p:blipFill>
          <a:blip r:embed="rId4"/>
          <a:stretch>
            <a:fillRect/>
          </a:stretch>
        </p:blipFill>
        <p:spPr>
          <a:xfrm>
            <a:off x="721217" y="2282152"/>
            <a:ext cx="2128861" cy="2983513"/>
          </a:xfrm>
          <a:prstGeom prst="rect">
            <a:avLst/>
          </a:prstGeom>
        </p:spPr>
      </p:pic>
    </p:spTree>
    <p:extLst>
      <p:ext uri="{BB962C8B-B14F-4D97-AF65-F5344CB8AC3E}">
        <p14:creationId xmlns:p14="http://schemas.microsoft.com/office/powerpoint/2010/main" val="14471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28"/>
            <a:ext cx="5806911"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3</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Nội dung, phương pháp,</a:t>
            </a:r>
            <a:br>
              <a:rPr lang="en-US" sz="3600" b="1">
                <a:solidFill>
                  <a:srgbClr val="C00000"/>
                </a:solidFill>
                <a:latin typeface="Times New Roman" panose="02020603050405020304" pitchFamily="18" charset="0"/>
                <a:cs typeface="Times New Roman" panose="02020603050405020304" pitchFamily="18" charset="0"/>
              </a:rPr>
            </a:br>
            <a:r>
              <a:rPr lang="en-US" sz="3600" b="1">
                <a:solidFill>
                  <a:srgbClr val="C00000"/>
                </a:solidFill>
                <a:latin typeface="Times New Roman" panose="02020603050405020304" pitchFamily="18" charset="0"/>
                <a:cs typeface="Times New Roman" panose="02020603050405020304" pitchFamily="18" charset="0"/>
              </a:rPr>
              <a:t>    cách tổ chức dạy học </a:t>
            </a:r>
            <a:endParaRPr lang="en-US" sz="3600" b="1">
              <a:solidFill>
                <a:srgbClr val="C00000"/>
              </a:solidFill>
            </a:endParaRPr>
          </a:p>
        </p:txBody>
      </p:sp>
      <p:sp>
        <p:nvSpPr>
          <p:cNvPr id="25" name="TextBox 24"/>
          <p:cNvSpPr txBox="1"/>
          <p:nvPr/>
        </p:nvSpPr>
        <p:spPr>
          <a:xfrm>
            <a:off x="0" y="929582"/>
            <a:ext cx="5657088"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Tự học dưới sự hướng dẫn của GV</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5" name="Slide Number Placeholder 14"/>
          <p:cNvSpPr>
            <a:spLocks noGrp="1"/>
          </p:cNvSpPr>
          <p:nvPr>
            <p:ph type="sldNum" sz="quarter" idx="12"/>
          </p:nvPr>
        </p:nvSpPr>
        <p:spPr>
          <a:xfrm>
            <a:off x="0" y="6463150"/>
            <a:ext cx="2743200" cy="365125"/>
          </a:xfrm>
        </p:spPr>
        <p:txBody>
          <a:bodyPr/>
          <a:lstStyle/>
          <a:p>
            <a:pPr algn="l"/>
            <a:fld id="{DF464254-AE5C-42C3-A211-FF92F32968BE}" type="slidenum">
              <a:rPr lang="en-US" smtClean="0"/>
              <a:pPr algn="l"/>
              <a:t>13</a:t>
            </a:fld>
            <a:endParaRPr lang="en-US"/>
          </a:p>
        </p:txBody>
      </p:sp>
      <p:pic>
        <p:nvPicPr>
          <p:cNvPr id="10" name="Picture 9">
            <a:extLst>
              <a:ext uri="{FF2B5EF4-FFF2-40B4-BE49-F238E27FC236}">
                <a16:creationId xmlns:a16="http://schemas.microsoft.com/office/drawing/2014/main" id="{014610F7-D9FC-370E-D2AA-D6BF13BA8082}"/>
              </a:ext>
            </a:extLst>
          </p:cNvPr>
          <p:cNvPicPr>
            <a:picLocks noChangeAspect="1"/>
          </p:cNvPicPr>
          <p:nvPr/>
        </p:nvPicPr>
        <p:blipFill>
          <a:blip r:embed="rId3"/>
          <a:stretch>
            <a:fillRect/>
          </a:stretch>
        </p:blipFill>
        <p:spPr>
          <a:xfrm>
            <a:off x="6766805" y="1171095"/>
            <a:ext cx="4860137" cy="1571789"/>
          </a:xfrm>
          <a:prstGeom prst="rect">
            <a:avLst/>
          </a:prstGeom>
        </p:spPr>
      </p:pic>
      <p:pic>
        <p:nvPicPr>
          <p:cNvPr id="12" name="Picture 11">
            <a:extLst>
              <a:ext uri="{FF2B5EF4-FFF2-40B4-BE49-F238E27FC236}">
                <a16:creationId xmlns:a16="http://schemas.microsoft.com/office/drawing/2014/main" id="{DFC4DEA8-97D1-B4B0-4F71-4C7A8F536C63}"/>
              </a:ext>
            </a:extLst>
          </p:cNvPr>
          <p:cNvPicPr>
            <a:picLocks noChangeAspect="1"/>
          </p:cNvPicPr>
          <p:nvPr/>
        </p:nvPicPr>
        <p:blipFill>
          <a:blip r:embed="rId4"/>
          <a:stretch>
            <a:fillRect/>
          </a:stretch>
        </p:blipFill>
        <p:spPr>
          <a:xfrm>
            <a:off x="6766805" y="2997840"/>
            <a:ext cx="5075074" cy="3512684"/>
          </a:xfrm>
          <a:prstGeom prst="rect">
            <a:avLst/>
          </a:prstGeom>
        </p:spPr>
      </p:pic>
      <p:pic>
        <p:nvPicPr>
          <p:cNvPr id="14" name="Picture 13">
            <a:extLst>
              <a:ext uri="{FF2B5EF4-FFF2-40B4-BE49-F238E27FC236}">
                <a16:creationId xmlns:a16="http://schemas.microsoft.com/office/drawing/2014/main" id="{78E3557A-821B-F501-C109-88EECEEF5AE7}"/>
              </a:ext>
            </a:extLst>
          </p:cNvPr>
          <p:cNvPicPr>
            <a:picLocks noChangeAspect="1"/>
          </p:cNvPicPr>
          <p:nvPr/>
        </p:nvPicPr>
        <p:blipFill>
          <a:blip r:embed="rId5"/>
          <a:stretch>
            <a:fillRect/>
          </a:stretch>
        </p:blipFill>
        <p:spPr>
          <a:xfrm>
            <a:off x="1336788" y="1714132"/>
            <a:ext cx="3133333" cy="485714"/>
          </a:xfrm>
          <a:prstGeom prst="rect">
            <a:avLst/>
          </a:prstGeom>
        </p:spPr>
      </p:pic>
      <p:sp>
        <p:nvSpPr>
          <p:cNvPr id="3" name="TextBox 2">
            <a:extLst>
              <a:ext uri="{FF2B5EF4-FFF2-40B4-BE49-F238E27FC236}">
                <a16:creationId xmlns:a16="http://schemas.microsoft.com/office/drawing/2014/main" id="{29C9400E-0614-1C63-62DB-D95C952CA551}"/>
              </a:ext>
            </a:extLst>
          </p:cNvPr>
          <p:cNvSpPr txBox="1"/>
          <p:nvPr/>
        </p:nvSpPr>
        <p:spPr>
          <a:xfrm>
            <a:off x="1031265" y="6162736"/>
            <a:ext cx="3594557" cy="369332"/>
          </a:xfrm>
          <a:prstGeom prst="rect">
            <a:avLst/>
          </a:prstGeom>
          <a:noFill/>
        </p:spPr>
        <p:txBody>
          <a:bodyPr wrap="square" rtlCol="0">
            <a:spAutoFit/>
          </a:bodyPr>
          <a:lstStyle/>
          <a:p>
            <a:pPr lvl="0" algn="ctr"/>
            <a:r>
              <a:rPr lang="en-US" i="1">
                <a:solidFill>
                  <a:srgbClr val="FF0000"/>
                </a:solidFill>
                <a:latin typeface="Arial" panose="020B0604020202020204" pitchFamily="34" charset="0"/>
                <a:cs typeface="Arial" panose="020B0604020202020204" pitchFamily="34" charset="0"/>
              </a:rPr>
              <a:t>Thầy cô đã giảng bài ít đi chưa?</a:t>
            </a:r>
            <a:endParaRPr lang="en-US" i="1">
              <a:solidFill>
                <a:srgbClr val="FF0000"/>
              </a:solidFill>
            </a:endParaRPr>
          </a:p>
        </p:txBody>
      </p:sp>
      <p:pic>
        <p:nvPicPr>
          <p:cNvPr id="1026" name="Picture 2">
            <a:extLst>
              <a:ext uri="{FF2B5EF4-FFF2-40B4-BE49-F238E27FC236}">
                <a16:creationId xmlns:a16="http://schemas.microsoft.com/office/drawing/2014/main" id="{24F4DEA9-2015-53E5-ED9C-7F97113BB1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37" y="2427346"/>
            <a:ext cx="4556433" cy="340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2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73E78-B9F3-03E8-FBDA-167EAA228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20B5F-C560-0AA8-4629-68614457609A}"/>
              </a:ext>
            </a:extLst>
          </p:cNvPr>
          <p:cNvSpPr>
            <a:spLocks noGrp="1"/>
          </p:cNvSpPr>
          <p:nvPr>
            <p:ph type="title"/>
          </p:nvPr>
        </p:nvSpPr>
        <p:spPr>
          <a:xfrm>
            <a:off x="0" y="111728"/>
            <a:ext cx="5806911"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3</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Nội dung, phương pháp,</a:t>
            </a:r>
            <a:br>
              <a:rPr lang="en-US" sz="3600" b="1">
                <a:solidFill>
                  <a:srgbClr val="C00000"/>
                </a:solidFill>
                <a:latin typeface="Times New Roman" panose="02020603050405020304" pitchFamily="18" charset="0"/>
                <a:cs typeface="Times New Roman" panose="02020603050405020304" pitchFamily="18" charset="0"/>
              </a:rPr>
            </a:br>
            <a:r>
              <a:rPr lang="en-US" sz="3600" b="1">
                <a:solidFill>
                  <a:srgbClr val="C00000"/>
                </a:solidFill>
                <a:latin typeface="Times New Roman" panose="02020603050405020304" pitchFamily="18" charset="0"/>
                <a:cs typeface="Times New Roman" panose="02020603050405020304" pitchFamily="18" charset="0"/>
              </a:rPr>
              <a:t>    cách tổ chức dạy học </a:t>
            </a:r>
            <a:endParaRPr lang="en-US" sz="3600" b="1">
              <a:solidFill>
                <a:srgbClr val="C00000"/>
              </a:solidFill>
            </a:endParaRPr>
          </a:p>
        </p:txBody>
      </p:sp>
      <p:sp>
        <p:nvSpPr>
          <p:cNvPr id="25" name="TextBox 24">
            <a:extLst>
              <a:ext uri="{FF2B5EF4-FFF2-40B4-BE49-F238E27FC236}">
                <a16:creationId xmlns:a16="http://schemas.microsoft.com/office/drawing/2014/main" id="{BD6C6298-B501-2187-BC46-78683557DCAA}"/>
              </a:ext>
            </a:extLst>
          </p:cNvPr>
          <p:cNvSpPr txBox="1"/>
          <p:nvPr/>
        </p:nvSpPr>
        <p:spPr>
          <a:xfrm>
            <a:off x="647017" y="1341320"/>
            <a:ext cx="3916518"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Tự học được!</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5" name="Slide Number Placeholder 14">
            <a:extLst>
              <a:ext uri="{FF2B5EF4-FFF2-40B4-BE49-F238E27FC236}">
                <a16:creationId xmlns:a16="http://schemas.microsoft.com/office/drawing/2014/main" id="{3FEEE910-0632-D0DB-2880-D9A5A68D48AD}"/>
              </a:ext>
            </a:extLst>
          </p:cNvPr>
          <p:cNvSpPr>
            <a:spLocks noGrp="1"/>
          </p:cNvSpPr>
          <p:nvPr>
            <p:ph type="sldNum" sz="quarter" idx="12"/>
          </p:nvPr>
        </p:nvSpPr>
        <p:spPr>
          <a:xfrm>
            <a:off x="0" y="6463150"/>
            <a:ext cx="2743200" cy="365125"/>
          </a:xfrm>
        </p:spPr>
        <p:txBody>
          <a:bodyPr/>
          <a:lstStyle/>
          <a:p>
            <a:pPr algn="l"/>
            <a:fld id="{DF464254-AE5C-42C3-A211-FF92F32968BE}" type="slidenum">
              <a:rPr lang="en-US" smtClean="0"/>
              <a:pPr algn="l"/>
              <a:t>14</a:t>
            </a:fld>
            <a:endParaRPr lang="en-US"/>
          </a:p>
        </p:txBody>
      </p:sp>
      <p:pic>
        <p:nvPicPr>
          <p:cNvPr id="5" name="Picture 4">
            <a:extLst>
              <a:ext uri="{FF2B5EF4-FFF2-40B4-BE49-F238E27FC236}">
                <a16:creationId xmlns:a16="http://schemas.microsoft.com/office/drawing/2014/main" id="{2F62FAC5-4DB9-4F2F-7CCF-E820F360D26B}"/>
              </a:ext>
            </a:extLst>
          </p:cNvPr>
          <p:cNvPicPr>
            <a:picLocks noChangeAspect="1"/>
          </p:cNvPicPr>
          <p:nvPr/>
        </p:nvPicPr>
        <p:blipFill>
          <a:blip r:embed="rId3"/>
          <a:stretch>
            <a:fillRect/>
          </a:stretch>
        </p:blipFill>
        <p:spPr>
          <a:xfrm>
            <a:off x="209866" y="2364593"/>
            <a:ext cx="5066667" cy="2419048"/>
          </a:xfrm>
          <a:prstGeom prst="rect">
            <a:avLst/>
          </a:prstGeom>
        </p:spPr>
      </p:pic>
      <p:pic>
        <p:nvPicPr>
          <p:cNvPr id="7" name="Picture 6">
            <a:extLst>
              <a:ext uri="{FF2B5EF4-FFF2-40B4-BE49-F238E27FC236}">
                <a16:creationId xmlns:a16="http://schemas.microsoft.com/office/drawing/2014/main" id="{4EFA9B92-9D27-4F34-BAAB-64AE3CBC8FEF}"/>
              </a:ext>
            </a:extLst>
          </p:cNvPr>
          <p:cNvPicPr>
            <a:picLocks noChangeAspect="1"/>
          </p:cNvPicPr>
          <p:nvPr/>
        </p:nvPicPr>
        <p:blipFill>
          <a:blip r:embed="rId4"/>
          <a:stretch>
            <a:fillRect/>
          </a:stretch>
        </p:blipFill>
        <p:spPr>
          <a:xfrm>
            <a:off x="6482062" y="205009"/>
            <a:ext cx="4790476" cy="3552381"/>
          </a:xfrm>
          <a:prstGeom prst="rect">
            <a:avLst/>
          </a:prstGeom>
        </p:spPr>
      </p:pic>
      <p:pic>
        <p:nvPicPr>
          <p:cNvPr id="9" name="Picture 8">
            <a:extLst>
              <a:ext uri="{FF2B5EF4-FFF2-40B4-BE49-F238E27FC236}">
                <a16:creationId xmlns:a16="http://schemas.microsoft.com/office/drawing/2014/main" id="{BF2E925E-24BF-E140-83C0-59D5E067EDD2}"/>
              </a:ext>
            </a:extLst>
          </p:cNvPr>
          <p:cNvPicPr>
            <a:picLocks noChangeAspect="1"/>
          </p:cNvPicPr>
          <p:nvPr/>
        </p:nvPicPr>
        <p:blipFill>
          <a:blip r:embed="rId5"/>
          <a:stretch>
            <a:fillRect/>
          </a:stretch>
        </p:blipFill>
        <p:spPr>
          <a:xfrm>
            <a:off x="6612238" y="3840734"/>
            <a:ext cx="4809524" cy="2780952"/>
          </a:xfrm>
          <a:prstGeom prst="rect">
            <a:avLst/>
          </a:prstGeom>
        </p:spPr>
      </p:pic>
      <p:sp>
        <p:nvSpPr>
          <p:cNvPr id="3" name="TextBox 2">
            <a:extLst>
              <a:ext uri="{FF2B5EF4-FFF2-40B4-BE49-F238E27FC236}">
                <a16:creationId xmlns:a16="http://schemas.microsoft.com/office/drawing/2014/main" id="{039B8D6D-BE7D-1956-C2B4-D32F3CD9ECB9}"/>
              </a:ext>
            </a:extLst>
          </p:cNvPr>
          <p:cNvSpPr txBox="1"/>
          <p:nvPr/>
        </p:nvSpPr>
        <p:spPr>
          <a:xfrm>
            <a:off x="232370" y="5632159"/>
            <a:ext cx="5021658" cy="369332"/>
          </a:xfrm>
          <a:prstGeom prst="rect">
            <a:avLst/>
          </a:prstGeom>
          <a:noFill/>
        </p:spPr>
        <p:txBody>
          <a:bodyPr wrap="square" rtlCol="0">
            <a:spAutoFit/>
          </a:bodyPr>
          <a:lstStyle/>
          <a:p>
            <a:pPr lvl="0" algn="ctr"/>
            <a:r>
              <a:rPr lang="en-US" i="1">
                <a:solidFill>
                  <a:srgbClr val="FF0000"/>
                </a:solidFill>
                <a:latin typeface="Arial" panose="020B0604020202020204" pitchFamily="34" charset="0"/>
                <a:cs typeface="Arial" panose="020B0604020202020204" pitchFamily="34" charset="0"/>
              </a:rPr>
              <a:t>Học sinh của thầy cô có tự học được không?</a:t>
            </a:r>
            <a:endParaRPr lang="en-US" i="1">
              <a:solidFill>
                <a:srgbClr val="FF0000"/>
              </a:solidFill>
            </a:endParaRPr>
          </a:p>
        </p:txBody>
      </p:sp>
    </p:spTree>
    <p:extLst>
      <p:ext uri="{BB962C8B-B14F-4D97-AF65-F5344CB8AC3E}">
        <p14:creationId xmlns:p14="http://schemas.microsoft.com/office/powerpoint/2010/main" val="2208884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5A707-7FD6-EB45-1831-7403F96CB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BBC5C-70AD-5390-71DC-EE2954521086}"/>
              </a:ext>
            </a:extLst>
          </p:cNvPr>
          <p:cNvSpPr>
            <a:spLocks noGrp="1"/>
          </p:cNvSpPr>
          <p:nvPr>
            <p:ph type="title"/>
          </p:nvPr>
        </p:nvSpPr>
        <p:spPr>
          <a:xfrm>
            <a:off x="0" y="111728"/>
            <a:ext cx="5806911"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3</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Nội dung, phương pháp,</a:t>
            </a:r>
            <a:br>
              <a:rPr lang="en-US" sz="3600" b="1">
                <a:solidFill>
                  <a:srgbClr val="C00000"/>
                </a:solidFill>
                <a:latin typeface="Times New Roman" panose="02020603050405020304" pitchFamily="18" charset="0"/>
                <a:cs typeface="Times New Roman" panose="02020603050405020304" pitchFamily="18" charset="0"/>
              </a:rPr>
            </a:br>
            <a:r>
              <a:rPr lang="en-US" sz="3600" b="1">
                <a:solidFill>
                  <a:srgbClr val="C00000"/>
                </a:solidFill>
                <a:latin typeface="Times New Roman" panose="02020603050405020304" pitchFamily="18" charset="0"/>
                <a:cs typeface="Times New Roman" panose="02020603050405020304" pitchFamily="18" charset="0"/>
              </a:rPr>
              <a:t>    cách tổ chức dạy học </a:t>
            </a:r>
            <a:endParaRPr lang="en-US" sz="3600" b="1">
              <a:solidFill>
                <a:srgbClr val="C00000"/>
              </a:solidFill>
            </a:endParaRPr>
          </a:p>
        </p:txBody>
      </p:sp>
      <p:sp>
        <p:nvSpPr>
          <p:cNvPr id="25" name="TextBox 24">
            <a:extLst>
              <a:ext uri="{FF2B5EF4-FFF2-40B4-BE49-F238E27FC236}">
                <a16:creationId xmlns:a16="http://schemas.microsoft.com/office/drawing/2014/main" id="{DF5BF727-3B16-4E7E-594A-B47BA2A325C0}"/>
              </a:ext>
            </a:extLst>
          </p:cNvPr>
          <p:cNvSpPr txBox="1"/>
          <p:nvPr/>
        </p:nvSpPr>
        <p:spPr>
          <a:xfrm>
            <a:off x="468806" y="2849542"/>
            <a:ext cx="4051613"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Phải tự học!</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5" name="Slide Number Placeholder 14">
            <a:extLst>
              <a:ext uri="{FF2B5EF4-FFF2-40B4-BE49-F238E27FC236}">
                <a16:creationId xmlns:a16="http://schemas.microsoft.com/office/drawing/2014/main" id="{B1EFDA98-AE61-35E7-5B85-0B6195110A20}"/>
              </a:ext>
            </a:extLst>
          </p:cNvPr>
          <p:cNvSpPr>
            <a:spLocks noGrp="1"/>
          </p:cNvSpPr>
          <p:nvPr>
            <p:ph type="sldNum" sz="quarter" idx="12"/>
          </p:nvPr>
        </p:nvSpPr>
        <p:spPr>
          <a:xfrm>
            <a:off x="0" y="6463150"/>
            <a:ext cx="2743200" cy="365125"/>
          </a:xfrm>
        </p:spPr>
        <p:txBody>
          <a:bodyPr/>
          <a:lstStyle/>
          <a:p>
            <a:pPr algn="l"/>
            <a:fld id="{DF464254-AE5C-42C3-A211-FF92F32968BE}" type="slidenum">
              <a:rPr lang="en-US" smtClean="0"/>
              <a:pPr algn="l"/>
              <a:t>15</a:t>
            </a:fld>
            <a:endParaRPr lang="en-US"/>
          </a:p>
        </p:txBody>
      </p:sp>
      <p:pic>
        <p:nvPicPr>
          <p:cNvPr id="4" name="Picture 3">
            <a:extLst>
              <a:ext uri="{FF2B5EF4-FFF2-40B4-BE49-F238E27FC236}">
                <a16:creationId xmlns:a16="http://schemas.microsoft.com/office/drawing/2014/main" id="{54281F99-7772-F33D-DDEC-FB0BDA293758}"/>
              </a:ext>
            </a:extLst>
          </p:cNvPr>
          <p:cNvPicPr>
            <a:picLocks noChangeAspect="1"/>
          </p:cNvPicPr>
          <p:nvPr/>
        </p:nvPicPr>
        <p:blipFill>
          <a:blip r:embed="rId3"/>
          <a:stretch>
            <a:fillRect/>
          </a:stretch>
        </p:blipFill>
        <p:spPr>
          <a:xfrm>
            <a:off x="4989224" y="393700"/>
            <a:ext cx="6628780" cy="5588000"/>
          </a:xfrm>
          <a:prstGeom prst="rect">
            <a:avLst/>
          </a:prstGeom>
        </p:spPr>
      </p:pic>
    </p:spTree>
    <p:extLst>
      <p:ext uri="{BB962C8B-B14F-4D97-AF65-F5344CB8AC3E}">
        <p14:creationId xmlns:p14="http://schemas.microsoft.com/office/powerpoint/2010/main" val="2859619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06"/>
            <a:ext cx="6534323" cy="777756"/>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25" name="TextBox 24"/>
          <p:cNvSpPr txBox="1"/>
          <p:nvPr/>
        </p:nvSpPr>
        <p:spPr>
          <a:xfrm>
            <a:off x="728118" y="2171670"/>
            <a:ext cx="3578589"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Học qua làm</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16</a:t>
            </a:fld>
            <a:endParaRPr lang="en-US"/>
          </a:p>
        </p:txBody>
      </p:sp>
      <p:sp>
        <p:nvSpPr>
          <p:cNvPr id="8" name="TextBox 7"/>
          <p:cNvSpPr txBox="1"/>
          <p:nvPr/>
        </p:nvSpPr>
        <p:spPr>
          <a:xfrm>
            <a:off x="223066" y="4971586"/>
            <a:ext cx="4304211" cy="369332"/>
          </a:xfrm>
          <a:prstGeom prst="rect">
            <a:avLst/>
          </a:prstGeom>
          <a:noFill/>
        </p:spPr>
        <p:txBody>
          <a:bodyPr wrap="square" rtlCol="0">
            <a:spAutoFit/>
          </a:bodyPr>
          <a:lstStyle/>
          <a:p>
            <a:pPr algn="ctr"/>
            <a:r>
              <a:rPr lang="en-US" b="1" i="1">
                <a:solidFill>
                  <a:srgbClr val="FF0000"/>
                </a:solidFill>
              </a:rPr>
              <a:t>LÀM – PHÁT TRIỂN NĂNG LỰC</a:t>
            </a:r>
          </a:p>
        </p:txBody>
      </p:sp>
      <p:pic>
        <p:nvPicPr>
          <p:cNvPr id="9" name="Picture 8">
            <a:extLst>
              <a:ext uri="{FF2B5EF4-FFF2-40B4-BE49-F238E27FC236}">
                <a16:creationId xmlns:a16="http://schemas.microsoft.com/office/drawing/2014/main" id="{82DC88F3-1351-397F-2FD9-AB1D2142E870}"/>
              </a:ext>
            </a:extLst>
          </p:cNvPr>
          <p:cNvPicPr>
            <a:picLocks noChangeAspect="1"/>
          </p:cNvPicPr>
          <p:nvPr/>
        </p:nvPicPr>
        <p:blipFill>
          <a:blip r:embed="rId3"/>
          <a:stretch>
            <a:fillRect/>
          </a:stretch>
        </p:blipFill>
        <p:spPr>
          <a:xfrm>
            <a:off x="7117110" y="756750"/>
            <a:ext cx="3380952" cy="571429"/>
          </a:xfrm>
          <a:prstGeom prst="rect">
            <a:avLst/>
          </a:prstGeom>
        </p:spPr>
      </p:pic>
      <p:pic>
        <p:nvPicPr>
          <p:cNvPr id="11" name="Picture 10">
            <a:extLst>
              <a:ext uri="{FF2B5EF4-FFF2-40B4-BE49-F238E27FC236}">
                <a16:creationId xmlns:a16="http://schemas.microsoft.com/office/drawing/2014/main" id="{67310B21-C53A-F72D-4097-DDABBA4E4E83}"/>
              </a:ext>
            </a:extLst>
          </p:cNvPr>
          <p:cNvPicPr>
            <a:picLocks noChangeAspect="1"/>
          </p:cNvPicPr>
          <p:nvPr/>
        </p:nvPicPr>
        <p:blipFill>
          <a:blip r:embed="rId4"/>
          <a:stretch>
            <a:fillRect/>
          </a:stretch>
        </p:blipFill>
        <p:spPr>
          <a:xfrm>
            <a:off x="6311900" y="1372688"/>
            <a:ext cx="4733776" cy="931990"/>
          </a:xfrm>
          <a:prstGeom prst="rect">
            <a:avLst/>
          </a:prstGeom>
        </p:spPr>
      </p:pic>
      <p:pic>
        <p:nvPicPr>
          <p:cNvPr id="13" name="Picture 12">
            <a:extLst>
              <a:ext uri="{FF2B5EF4-FFF2-40B4-BE49-F238E27FC236}">
                <a16:creationId xmlns:a16="http://schemas.microsoft.com/office/drawing/2014/main" id="{9E92324A-FF27-699A-57A9-A2C442A32282}"/>
              </a:ext>
            </a:extLst>
          </p:cNvPr>
          <p:cNvPicPr>
            <a:picLocks noChangeAspect="1"/>
          </p:cNvPicPr>
          <p:nvPr/>
        </p:nvPicPr>
        <p:blipFill>
          <a:blip r:embed="rId5"/>
          <a:stretch>
            <a:fillRect/>
          </a:stretch>
        </p:blipFill>
        <p:spPr>
          <a:xfrm>
            <a:off x="7664725" y="2304678"/>
            <a:ext cx="2985737" cy="4308277"/>
          </a:xfrm>
          <a:prstGeom prst="rect">
            <a:avLst/>
          </a:prstGeom>
        </p:spPr>
      </p:pic>
    </p:spTree>
    <p:extLst>
      <p:ext uri="{BB962C8B-B14F-4D97-AF65-F5344CB8AC3E}">
        <p14:creationId xmlns:p14="http://schemas.microsoft.com/office/powerpoint/2010/main" val="369706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B9798-16CA-DE82-A0B2-8D2A0034D09F}"/>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1CA220F9-EAE2-2543-BF77-F6A566CA9207}"/>
              </a:ext>
            </a:extLst>
          </p:cNvPr>
          <p:cNvSpPr txBox="1"/>
          <p:nvPr/>
        </p:nvSpPr>
        <p:spPr>
          <a:xfrm>
            <a:off x="413531" y="1067230"/>
            <a:ext cx="4995111"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Từ </a:t>
            </a:r>
            <a:r>
              <a:rPr lang="en-US" sz="2400" b="1" dirty="0" err="1">
                <a:solidFill>
                  <a:srgbClr val="0070C0"/>
                </a:solidFill>
                <a:latin typeface="Times New Roman" panose="02020603050405020304" pitchFamily="18" charset="0"/>
                <a:cs typeface="Times New Roman" panose="02020603050405020304" pitchFamily="18" charset="0"/>
              </a:rPr>
              <a:t>trực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quan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cụ</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thể</a:t>
            </a:r>
            <a:r>
              <a:rPr lang="en-US" sz="2400" b="1">
                <a:solidFill>
                  <a:srgbClr val="0070C0"/>
                </a:solidFill>
                <a:latin typeface="Times New Roman" panose="02020603050405020304" pitchFamily="18" charset="0"/>
                <a:cs typeface="Times New Roman" panose="02020603050405020304" pitchFamily="18" charset="0"/>
              </a:rPr>
              <a:t>, đã biết</a:t>
            </a:r>
            <a:endParaRPr lang="en-US" sz="2400" b="1" dirty="0">
              <a:solidFill>
                <a:srgbClr val="0070C0"/>
              </a:solidFill>
              <a:latin typeface="Times New Roman" panose="02020603050405020304" pitchFamily="18" charset="0"/>
              <a:cs typeface="Times New Roman" panose="02020603050405020304" pitchFamily="18" charset="0"/>
            </a:endParaRPr>
          </a:p>
          <a:p>
            <a:pPr algn="just"/>
            <a:r>
              <a:rPr lang="en-US" sz="2400" b="1">
                <a:solidFill>
                  <a:srgbClr val="0070C0"/>
                </a:solidFill>
                <a:latin typeface="Times New Roman" panose="02020603050405020304" pitchFamily="18" charset="0"/>
                <a:cs typeface="Times New Roman" panose="02020603050405020304" pitchFamily="18" charset="0"/>
              </a:rPr>
              <a:t>đến </a:t>
            </a:r>
            <a:r>
              <a:rPr lang="en-US" sz="2400" b="1" dirty="0" err="1">
                <a:solidFill>
                  <a:srgbClr val="0070C0"/>
                </a:solidFill>
                <a:latin typeface="Times New Roman" panose="02020603050405020304" pitchFamily="18" charset="0"/>
                <a:cs typeface="Times New Roman" panose="02020603050405020304" pitchFamily="18" charset="0"/>
              </a:rPr>
              <a:t>trừu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tượng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chưa</a:t>
            </a:r>
            <a:r>
              <a:rPr lang="en-US" sz="2400" b="1">
                <a:solidFill>
                  <a:srgbClr val="0070C0"/>
                </a:solidFill>
                <a:latin typeface="Times New Roman" panose="02020603050405020304" pitchFamily="18" charset="0"/>
                <a:cs typeface="Times New Roman" panose="02020603050405020304" pitchFamily="18" charset="0"/>
              </a:rPr>
              <a:t> biết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B8138A4E-4E30-0ECF-A40E-1F3B2A573B58}"/>
              </a:ext>
            </a:extLst>
          </p:cNvPr>
          <p:cNvSpPr>
            <a:spLocks noGrp="1"/>
          </p:cNvSpPr>
          <p:nvPr>
            <p:ph type="title"/>
          </p:nvPr>
        </p:nvSpPr>
        <p:spPr>
          <a:xfrm>
            <a:off x="0" y="14037"/>
            <a:ext cx="6686923" cy="593558"/>
          </a:xfrm>
        </p:spPr>
        <p:txBody>
          <a:bodyPr>
            <a:no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7" name="Slide Number Placeholder 6">
            <a:extLst>
              <a:ext uri="{FF2B5EF4-FFF2-40B4-BE49-F238E27FC236}">
                <a16:creationId xmlns:a16="http://schemas.microsoft.com/office/drawing/2014/main" id="{DD055771-800A-2BE6-171C-1E57E8458F62}"/>
              </a:ext>
            </a:extLst>
          </p:cNvPr>
          <p:cNvSpPr>
            <a:spLocks noGrp="1"/>
          </p:cNvSpPr>
          <p:nvPr>
            <p:ph type="sldNum" sz="quarter" idx="12"/>
          </p:nvPr>
        </p:nvSpPr>
        <p:spPr>
          <a:xfrm>
            <a:off x="24063" y="6492875"/>
            <a:ext cx="2743200" cy="365125"/>
          </a:xfrm>
        </p:spPr>
        <p:txBody>
          <a:bodyPr/>
          <a:lstStyle/>
          <a:p>
            <a:pPr algn="l"/>
            <a:fld id="{DF464254-AE5C-42C3-A211-FF92F32968BE}" type="slidenum">
              <a:rPr lang="en-US" smtClean="0"/>
              <a:pPr algn="l"/>
              <a:t>17</a:t>
            </a:fld>
            <a:endParaRPr lang="en-US"/>
          </a:p>
        </p:txBody>
      </p:sp>
      <p:pic>
        <p:nvPicPr>
          <p:cNvPr id="5" name="Picture 4">
            <a:extLst>
              <a:ext uri="{FF2B5EF4-FFF2-40B4-BE49-F238E27FC236}">
                <a16:creationId xmlns:a16="http://schemas.microsoft.com/office/drawing/2014/main" id="{C17F3BFD-C7AF-D626-6998-E31AB2DB1742}"/>
              </a:ext>
            </a:extLst>
          </p:cNvPr>
          <p:cNvPicPr>
            <a:picLocks noChangeAspect="1"/>
          </p:cNvPicPr>
          <p:nvPr/>
        </p:nvPicPr>
        <p:blipFill>
          <a:blip r:embed="rId3"/>
          <a:stretch>
            <a:fillRect/>
          </a:stretch>
        </p:blipFill>
        <p:spPr>
          <a:xfrm>
            <a:off x="648223" y="2459759"/>
            <a:ext cx="3504762" cy="285714"/>
          </a:xfrm>
          <a:prstGeom prst="rect">
            <a:avLst/>
          </a:prstGeom>
        </p:spPr>
      </p:pic>
      <p:pic>
        <p:nvPicPr>
          <p:cNvPr id="8" name="Picture 7">
            <a:extLst>
              <a:ext uri="{FF2B5EF4-FFF2-40B4-BE49-F238E27FC236}">
                <a16:creationId xmlns:a16="http://schemas.microsoft.com/office/drawing/2014/main" id="{1274C57B-A348-9EF6-9633-3F0D7555771B}"/>
              </a:ext>
            </a:extLst>
          </p:cNvPr>
          <p:cNvPicPr>
            <a:picLocks noChangeAspect="1"/>
          </p:cNvPicPr>
          <p:nvPr/>
        </p:nvPicPr>
        <p:blipFill rotWithShape="1">
          <a:blip r:embed="rId4"/>
          <a:srcRect t="19081"/>
          <a:stretch/>
        </p:blipFill>
        <p:spPr>
          <a:xfrm>
            <a:off x="137887" y="3486133"/>
            <a:ext cx="3015959" cy="1716110"/>
          </a:xfrm>
          <a:prstGeom prst="rect">
            <a:avLst/>
          </a:prstGeom>
        </p:spPr>
      </p:pic>
      <p:pic>
        <p:nvPicPr>
          <p:cNvPr id="10" name="Picture 9">
            <a:extLst>
              <a:ext uri="{FF2B5EF4-FFF2-40B4-BE49-F238E27FC236}">
                <a16:creationId xmlns:a16="http://schemas.microsoft.com/office/drawing/2014/main" id="{740E94F3-8CE8-C994-8EDE-69BB8815FC43}"/>
              </a:ext>
            </a:extLst>
          </p:cNvPr>
          <p:cNvPicPr>
            <a:picLocks noChangeAspect="1"/>
          </p:cNvPicPr>
          <p:nvPr/>
        </p:nvPicPr>
        <p:blipFill>
          <a:blip r:embed="rId5"/>
          <a:stretch>
            <a:fillRect/>
          </a:stretch>
        </p:blipFill>
        <p:spPr>
          <a:xfrm>
            <a:off x="3791790" y="2824251"/>
            <a:ext cx="2428571" cy="3361905"/>
          </a:xfrm>
          <a:prstGeom prst="rect">
            <a:avLst/>
          </a:prstGeom>
        </p:spPr>
      </p:pic>
      <p:grpSp>
        <p:nvGrpSpPr>
          <p:cNvPr id="3" name="Group 2"/>
          <p:cNvGrpSpPr/>
          <p:nvPr/>
        </p:nvGrpSpPr>
        <p:grpSpPr>
          <a:xfrm>
            <a:off x="6599412" y="1540711"/>
            <a:ext cx="5520451" cy="3449189"/>
            <a:chOff x="6599412" y="1540711"/>
            <a:chExt cx="5520451" cy="3449189"/>
          </a:xfrm>
        </p:grpSpPr>
        <p:pic>
          <p:nvPicPr>
            <p:cNvPr id="13" name="Picture 12">
              <a:extLst>
                <a:ext uri="{FF2B5EF4-FFF2-40B4-BE49-F238E27FC236}">
                  <a16:creationId xmlns:a16="http://schemas.microsoft.com/office/drawing/2014/main" id="{0B97ED43-A7DB-FF9A-6461-7E43BC3F74F9}"/>
                </a:ext>
              </a:extLst>
            </p:cNvPr>
            <p:cNvPicPr>
              <a:picLocks noChangeAspect="1"/>
            </p:cNvPicPr>
            <p:nvPr/>
          </p:nvPicPr>
          <p:blipFill>
            <a:blip r:embed="rId6"/>
            <a:stretch>
              <a:fillRect/>
            </a:stretch>
          </p:blipFill>
          <p:spPr>
            <a:xfrm>
              <a:off x="7974300" y="1741596"/>
              <a:ext cx="4145563" cy="3248304"/>
            </a:xfrm>
            <a:prstGeom prst="rect">
              <a:avLst/>
            </a:prstGeom>
          </p:spPr>
        </p:pic>
        <p:pic>
          <p:nvPicPr>
            <p:cNvPr id="15" name="Picture 14">
              <a:extLst>
                <a:ext uri="{FF2B5EF4-FFF2-40B4-BE49-F238E27FC236}">
                  <a16:creationId xmlns:a16="http://schemas.microsoft.com/office/drawing/2014/main" id="{30F4EDEC-E025-EBE1-0D9D-DEB76A7D77EF}"/>
                </a:ext>
              </a:extLst>
            </p:cNvPr>
            <p:cNvPicPr>
              <a:picLocks noChangeAspect="1"/>
            </p:cNvPicPr>
            <p:nvPr/>
          </p:nvPicPr>
          <p:blipFill>
            <a:blip r:embed="rId7"/>
            <a:stretch>
              <a:fillRect/>
            </a:stretch>
          </p:blipFill>
          <p:spPr>
            <a:xfrm>
              <a:off x="6599412" y="1731187"/>
              <a:ext cx="1282270" cy="1532713"/>
            </a:xfrm>
            <a:prstGeom prst="rect">
              <a:avLst/>
            </a:prstGeom>
          </p:spPr>
        </p:pic>
        <p:pic>
          <p:nvPicPr>
            <p:cNvPr id="17" name="Picture 16">
              <a:extLst>
                <a:ext uri="{FF2B5EF4-FFF2-40B4-BE49-F238E27FC236}">
                  <a16:creationId xmlns:a16="http://schemas.microsoft.com/office/drawing/2014/main" id="{8AF98D2A-843A-05A5-B3E0-747D05BF5B2B}"/>
                </a:ext>
              </a:extLst>
            </p:cNvPr>
            <p:cNvPicPr>
              <a:picLocks noChangeAspect="1"/>
            </p:cNvPicPr>
            <p:nvPr/>
          </p:nvPicPr>
          <p:blipFill>
            <a:blip r:embed="rId8"/>
            <a:stretch>
              <a:fillRect/>
            </a:stretch>
          </p:blipFill>
          <p:spPr>
            <a:xfrm>
              <a:off x="6686923" y="1540711"/>
              <a:ext cx="3247619" cy="190476"/>
            </a:xfrm>
            <a:prstGeom prst="rect">
              <a:avLst/>
            </a:prstGeom>
          </p:spPr>
        </p:pic>
      </p:grpSp>
      <p:pic>
        <p:nvPicPr>
          <p:cNvPr id="19" name="Picture 18">
            <a:extLst>
              <a:ext uri="{FF2B5EF4-FFF2-40B4-BE49-F238E27FC236}">
                <a16:creationId xmlns:a16="http://schemas.microsoft.com/office/drawing/2014/main" id="{38E88834-18DD-8BB4-2CF1-C42216EEA49E}"/>
              </a:ext>
            </a:extLst>
          </p:cNvPr>
          <p:cNvPicPr>
            <a:picLocks noChangeAspect="1"/>
          </p:cNvPicPr>
          <p:nvPr/>
        </p:nvPicPr>
        <p:blipFill>
          <a:blip r:embed="rId9"/>
          <a:stretch>
            <a:fillRect/>
          </a:stretch>
        </p:blipFill>
        <p:spPr>
          <a:xfrm>
            <a:off x="491073" y="3168910"/>
            <a:ext cx="2276190" cy="276190"/>
          </a:xfrm>
          <a:prstGeom prst="rect">
            <a:avLst/>
          </a:prstGeom>
        </p:spPr>
      </p:pic>
      <p:sp>
        <p:nvSpPr>
          <p:cNvPr id="20" name="Oval 19">
            <a:extLst>
              <a:ext uri="{FF2B5EF4-FFF2-40B4-BE49-F238E27FC236}">
                <a16:creationId xmlns:a16="http://schemas.microsoft.com/office/drawing/2014/main" id="{FC604C80-6C8B-7873-9AF1-D6858294BAD0}"/>
              </a:ext>
            </a:extLst>
          </p:cNvPr>
          <p:cNvSpPr/>
          <p:nvPr/>
        </p:nvSpPr>
        <p:spPr>
          <a:xfrm>
            <a:off x="3644559" y="2914770"/>
            <a:ext cx="1263226" cy="571363"/>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E58DAD7-16D6-0E31-9A5C-C02219C96823}"/>
              </a:ext>
            </a:extLst>
          </p:cNvPr>
          <p:cNvSpPr/>
          <p:nvPr/>
        </p:nvSpPr>
        <p:spPr>
          <a:xfrm>
            <a:off x="11201400" y="3143318"/>
            <a:ext cx="918463" cy="79368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21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75"/>
            <a:ext cx="7680826" cy="593558"/>
          </a:xfrm>
        </p:spPr>
        <p:txBody>
          <a:bodyPr>
            <a:no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25" name="TextBox 24"/>
          <p:cNvSpPr txBox="1"/>
          <p:nvPr/>
        </p:nvSpPr>
        <p:spPr>
          <a:xfrm>
            <a:off x="273399" y="1283749"/>
            <a:ext cx="5235769"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Phát </a:t>
            </a:r>
            <a:r>
              <a:rPr lang="en-US" sz="2400" b="1" dirty="0" err="1">
                <a:solidFill>
                  <a:srgbClr val="0070C0"/>
                </a:solidFill>
                <a:latin typeface="Times New Roman" panose="02020603050405020304" pitchFamily="18" charset="0"/>
                <a:cs typeface="Times New Roman" panose="02020603050405020304" pitchFamily="18" charset="0"/>
              </a:rPr>
              <a:t>huy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vai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trò</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kênh</a:t>
            </a:r>
            <a:r>
              <a:rPr lang="en-US" sz="2400" b="1">
                <a:solidFill>
                  <a:srgbClr val="0070C0"/>
                </a:solidFill>
                <a:latin typeface="Times New Roman" panose="02020603050405020304" pitchFamily="18" charset="0"/>
                <a:cs typeface="Times New Roman" panose="02020603050405020304" pitchFamily="18" charset="0"/>
              </a:rPr>
              <a:t> hình</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a:xfrm>
            <a:off x="0" y="6504970"/>
            <a:ext cx="2743200" cy="365125"/>
          </a:xfrm>
        </p:spPr>
        <p:txBody>
          <a:bodyPr/>
          <a:lstStyle/>
          <a:p>
            <a:pPr algn="l"/>
            <a:fld id="{DF464254-AE5C-42C3-A211-FF92F32968BE}" type="slidenum">
              <a:rPr lang="en-US" smtClean="0"/>
              <a:pPr algn="l"/>
              <a:t>18</a:t>
            </a:fld>
            <a:endParaRPr lang="en-US"/>
          </a:p>
        </p:txBody>
      </p:sp>
      <p:pic>
        <p:nvPicPr>
          <p:cNvPr id="7" name="Picture 6">
            <a:extLst>
              <a:ext uri="{FF2B5EF4-FFF2-40B4-BE49-F238E27FC236}">
                <a16:creationId xmlns:a16="http://schemas.microsoft.com/office/drawing/2014/main" id="{E69C159B-3DA2-5D4D-7770-33BB0F5B73A0}"/>
              </a:ext>
            </a:extLst>
          </p:cNvPr>
          <p:cNvPicPr>
            <a:picLocks noChangeAspect="1"/>
          </p:cNvPicPr>
          <p:nvPr/>
        </p:nvPicPr>
        <p:blipFill>
          <a:blip r:embed="rId3"/>
          <a:stretch>
            <a:fillRect/>
          </a:stretch>
        </p:blipFill>
        <p:spPr>
          <a:xfrm>
            <a:off x="8031235" y="931576"/>
            <a:ext cx="3608072" cy="586855"/>
          </a:xfrm>
          <a:prstGeom prst="rect">
            <a:avLst/>
          </a:prstGeom>
        </p:spPr>
      </p:pic>
      <p:pic>
        <p:nvPicPr>
          <p:cNvPr id="3074" name="Picture 2">
            <a:extLst>
              <a:ext uri="{FF2B5EF4-FFF2-40B4-BE49-F238E27FC236}">
                <a16:creationId xmlns:a16="http://schemas.microsoft.com/office/drawing/2014/main" id="{645A115C-D738-D9DE-913D-5DCF69778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830" y="1860524"/>
            <a:ext cx="4512706" cy="33734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371600" y="3811620"/>
            <a:ext cx="4895161" cy="245130"/>
          </a:xfrm>
          <a:prstGeom prst="rect">
            <a:avLst/>
          </a:prstGeom>
        </p:spPr>
      </p:pic>
      <p:pic>
        <p:nvPicPr>
          <p:cNvPr id="1026" name="Picture 2" descr="C:\Users\admin\AppData\Local\Temp\SNAGHTML1be90a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721" y="4056750"/>
            <a:ext cx="5884918" cy="173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532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74" y="136122"/>
            <a:ext cx="8290426" cy="575988"/>
          </a:xfrm>
        </p:spPr>
        <p:txBody>
          <a:bodyPr>
            <a:no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25" name="TextBox 24"/>
          <p:cNvSpPr txBox="1"/>
          <p:nvPr/>
        </p:nvSpPr>
        <p:spPr>
          <a:xfrm>
            <a:off x="447638" y="1122736"/>
            <a:ext cx="4911248"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Khoa học, chuẩn mực </a:t>
            </a:r>
          </a:p>
          <a:p>
            <a:pPr algn="ctr"/>
            <a:r>
              <a:rPr lang="en-US" sz="2400" b="1">
                <a:solidFill>
                  <a:srgbClr val="0070C0"/>
                </a:solidFill>
                <a:latin typeface="Times New Roman" panose="02020603050405020304" pitchFamily="18" charset="0"/>
                <a:cs typeface="Times New Roman" panose="02020603050405020304" pitchFamily="18" charset="0"/>
              </a:rPr>
              <a:t>nhưng không hàn lâm, cứng nhắc</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10" name="Slide Number Placeholder 9"/>
          <p:cNvSpPr>
            <a:spLocks noGrp="1"/>
          </p:cNvSpPr>
          <p:nvPr>
            <p:ph type="sldNum" sz="quarter" idx="12"/>
          </p:nvPr>
        </p:nvSpPr>
        <p:spPr>
          <a:xfrm>
            <a:off x="0" y="6469940"/>
            <a:ext cx="2743200" cy="365125"/>
          </a:xfrm>
        </p:spPr>
        <p:txBody>
          <a:bodyPr/>
          <a:lstStyle/>
          <a:p>
            <a:pPr algn="l"/>
            <a:fld id="{DF464254-AE5C-42C3-A211-FF92F32968BE}" type="slidenum">
              <a:rPr lang="en-US" smtClean="0"/>
              <a:pPr algn="l"/>
              <a:t>19</a:t>
            </a:fld>
            <a:endParaRPr lang="en-US"/>
          </a:p>
        </p:txBody>
      </p:sp>
      <p:pic>
        <p:nvPicPr>
          <p:cNvPr id="7" name="Picture 6">
            <a:extLst>
              <a:ext uri="{FF2B5EF4-FFF2-40B4-BE49-F238E27FC236}">
                <a16:creationId xmlns:a16="http://schemas.microsoft.com/office/drawing/2014/main" id="{3FEC0ACB-4E21-5BDF-5D1C-EF745D8FD7AB}"/>
              </a:ext>
            </a:extLst>
          </p:cNvPr>
          <p:cNvPicPr>
            <a:picLocks noChangeAspect="1"/>
          </p:cNvPicPr>
          <p:nvPr/>
        </p:nvPicPr>
        <p:blipFill>
          <a:blip r:embed="rId3"/>
          <a:stretch>
            <a:fillRect/>
          </a:stretch>
        </p:blipFill>
        <p:spPr>
          <a:xfrm>
            <a:off x="960342" y="3195358"/>
            <a:ext cx="3885840" cy="233642"/>
          </a:xfrm>
          <a:prstGeom prst="rect">
            <a:avLst/>
          </a:prstGeom>
        </p:spPr>
      </p:pic>
      <p:pic>
        <p:nvPicPr>
          <p:cNvPr id="4098" name="Picture 2">
            <a:extLst>
              <a:ext uri="{FF2B5EF4-FFF2-40B4-BE49-F238E27FC236}">
                <a16:creationId xmlns:a16="http://schemas.microsoft.com/office/drawing/2014/main" id="{B62EC325-0020-FF86-F3AA-D6B48B12A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178" y="619039"/>
            <a:ext cx="4572000" cy="57634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3D80332-5AD0-5C3F-F2FD-B9862C7602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74" y="3753050"/>
            <a:ext cx="5468562" cy="195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6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1447" y="1955919"/>
            <a:ext cx="3862699" cy="830997"/>
          </a:xfrm>
          <a:prstGeom prst="rect">
            <a:avLst/>
          </a:prstGeom>
          <a:noFill/>
        </p:spPr>
        <p:txBody>
          <a:bodyPr wrap="square" rtlCol="0">
            <a:spAutoFit/>
          </a:bodyPr>
          <a:lstStyle/>
          <a:p>
            <a:r>
              <a:rPr lang="en-US" sz="2400" b="1" dirty="0">
                <a:solidFill>
                  <a:srgbClr val="3EB8EB"/>
                </a:solidFill>
                <a:latin typeface="Myriad Pro" panose="020B0503030403020204" pitchFamily="34" charset="0"/>
                <a:cs typeface="Myriad Arabic" panose="01010101010101010101" pitchFamily="50" charset="-78"/>
              </a:rPr>
              <a:t>TIẾNG ANH</a:t>
            </a:r>
          </a:p>
          <a:p>
            <a:endParaRPr lang="en-US" sz="2400" b="1" dirty="0">
              <a:solidFill>
                <a:srgbClr val="3EB8EB"/>
              </a:solidFill>
              <a:latin typeface="Myriad Pro" panose="020B0503030403020204" pitchFamily="34" charset="0"/>
              <a:cs typeface="Myriad Arabic" panose="01010101010101010101" pitchFamily="50" charset="-78"/>
            </a:endParaRPr>
          </a:p>
        </p:txBody>
      </p:sp>
      <p:sp>
        <p:nvSpPr>
          <p:cNvPr id="9" name="TextBox 8"/>
          <p:cNvSpPr txBox="1"/>
          <p:nvPr/>
        </p:nvSpPr>
        <p:spPr>
          <a:xfrm>
            <a:off x="1041447" y="2417584"/>
            <a:ext cx="3503775" cy="369332"/>
          </a:xfrm>
          <a:prstGeom prst="rect">
            <a:avLst/>
          </a:prstGeom>
          <a:noFill/>
        </p:spPr>
        <p:txBody>
          <a:bodyPr wrap="square" rtlCol="0">
            <a:spAutoFit/>
          </a:bodyPr>
          <a:lstStyle/>
          <a:p>
            <a:r>
              <a:rPr lang="en-US" dirty="0" err="1">
                <a:latin typeface="Myriad Pro" panose="020B0503030403020204" pitchFamily="34" charset="0"/>
              </a:rPr>
              <a:t>Tác</a:t>
            </a:r>
            <a:r>
              <a:rPr lang="en-US" dirty="0">
                <a:latin typeface="Myriad Pro" panose="020B0503030403020204" pitchFamily="34" charset="0"/>
              </a:rPr>
              <a:t> </a:t>
            </a:r>
            <a:r>
              <a:rPr lang="en-US" dirty="0" err="1">
                <a:latin typeface="Myriad Pro" panose="020B0503030403020204" pitchFamily="34" charset="0"/>
              </a:rPr>
              <a:t>giả</a:t>
            </a:r>
            <a:r>
              <a:rPr lang="en-US" dirty="0">
                <a:latin typeface="Myriad Pro" panose="020B0503030403020204" pitchFamily="34"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33"/>
            <a:ext cx="12192000" cy="6854467"/>
          </a:xfrm>
          <a:prstGeom prst="rect">
            <a:avLst/>
          </a:prstGeom>
        </p:spPr>
      </p:pic>
      <p:sp>
        <p:nvSpPr>
          <p:cNvPr id="12" name="Title 3"/>
          <p:cNvSpPr>
            <a:spLocks noGrp="1"/>
          </p:cNvSpPr>
          <p:nvPr>
            <p:ph type="title"/>
          </p:nvPr>
        </p:nvSpPr>
        <p:spPr>
          <a:xfrm>
            <a:off x="2110534" y="1944695"/>
            <a:ext cx="2973074" cy="1331842"/>
          </a:xfrm>
        </p:spPr>
        <p:txBody>
          <a:bodyPr>
            <a:normAutofit/>
          </a:bodyPr>
          <a:lstStyle/>
          <a:p>
            <a:pPr algn="ctr"/>
            <a:r>
              <a:rPr lang="vi-VN" sz="4000" b="1" dirty="0">
                <a:solidFill>
                  <a:srgbClr val="0070C0"/>
                </a:solidFill>
                <a:latin typeface="Arial" panose="020B0604020202020204" pitchFamily="34" charset="0"/>
                <a:cs typeface="Arial" panose="020B0604020202020204" pitchFamily="34" charset="0"/>
              </a:rPr>
              <a:t>T</a:t>
            </a:r>
            <a:r>
              <a:rPr lang="en-US" sz="4000" b="1" dirty="0">
                <a:solidFill>
                  <a:srgbClr val="0070C0"/>
                </a:solidFill>
                <a:latin typeface="Arial" panose="020B0604020202020204" pitchFamily="34" charset="0"/>
                <a:cs typeface="Arial" panose="020B0604020202020204" pitchFamily="34" charset="0"/>
              </a:rPr>
              <a:t>IN </a:t>
            </a:r>
            <a:r>
              <a:rPr lang="en-US" sz="4000" b="1">
                <a:solidFill>
                  <a:srgbClr val="0070C0"/>
                </a:solidFill>
                <a:latin typeface="Arial" panose="020B0604020202020204" pitchFamily="34" charset="0"/>
                <a:cs typeface="Arial" panose="020B0604020202020204" pitchFamily="34" charset="0"/>
              </a:rPr>
              <a:t>HỌC 5</a:t>
            </a:r>
            <a:endParaRPr lang="en-US" sz="4000" b="1" dirty="0">
              <a:solidFill>
                <a:srgbClr val="0070C0"/>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27A4476B-B0BE-F045-96F2-DD1129706E90}"/>
              </a:ext>
            </a:extLst>
          </p:cNvPr>
          <p:cNvSpPr txBox="1">
            <a:spLocks/>
          </p:cNvSpPr>
          <p:nvPr/>
        </p:nvSpPr>
        <p:spPr>
          <a:xfrm>
            <a:off x="0" y="2663705"/>
            <a:ext cx="7039713" cy="2148993"/>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Wingdings" panose="05000000000000000000" pitchFamily="2" charset="2"/>
              <a:buNone/>
              <a:defRPr sz="2000" b="1" i="1" kern="1200" cap="all" baseline="0">
                <a:solidFill>
                  <a:schemeClr val="tx1">
                    <a:tint val="75000"/>
                  </a:schemeClr>
                </a:solidFill>
                <a:latin typeface="Myriad Pro" panose="020B0503030403020204" pitchFamily="34" charset="0"/>
                <a:ea typeface="+mn-ea"/>
                <a:cs typeface="+mn-cs"/>
              </a:defRPr>
            </a:lvl1pPr>
            <a:lvl2pPr marL="457200" indent="0" algn="l" defTabSz="914400" rtl="0" eaLnBrk="1" latinLnBrk="0" hangingPunct="1">
              <a:lnSpc>
                <a:spcPct val="120000"/>
              </a:lnSpc>
              <a:spcBef>
                <a:spcPts val="500"/>
              </a:spcBef>
              <a:buFont typeface="Wingdings" panose="05000000000000000000" pitchFamily="2" charset="2"/>
              <a:buNone/>
              <a:defRPr sz="2000" kern="1200">
                <a:solidFill>
                  <a:schemeClr val="tx1">
                    <a:tint val="75000"/>
                  </a:schemeClr>
                </a:solidFill>
                <a:latin typeface="Myriad Pro" panose="020B0503030403020204" pitchFamily="34" charset="0"/>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yriad Pro" panose="020B0503030403020204" pitchFamily="34" charset="0"/>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yriad Pro" panose="020B0503030403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yriad Pro" panose="020B05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1600" i="0" dirty="0">
                <a:solidFill>
                  <a:srgbClr val="C00000"/>
                </a:solidFill>
                <a:latin typeface="Arial" panose="020B0604020202020204" pitchFamily="34" charset="0"/>
                <a:cs typeface="Arial" panose="020B0604020202020204" pitchFamily="34" charset="0"/>
              </a:rPr>
              <a:t>QUÁCH TẤT KIÊN  (</a:t>
            </a:r>
            <a:r>
              <a:rPr lang="en-US" sz="1600" i="0" cap="none" dirty="0" err="1">
                <a:solidFill>
                  <a:srgbClr val="C00000"/>
                </a:solidFill>
                <a:latin typeface="Arial" panose="020B0604020202020204" pitchFamily="34" charset="0"/>
                <a:cs typeface="Arial" panose="020B0604020202020204" pitchFamily="34" charset="0"/>
              </a:rPr>
              <a:t>Tổng</a:t>
            </a:r>
            <a:r>
              <a:rPr lang="en-US" sz="1600" i="0" cap="none" dirty="0">
                <a:solidFill>
                  <a:srgbClr val="C00000"/>
                </a:solidFill>
                <a:latin typeface="Arial" panose="020B0604020202020204" pitchFamily="34" charset="0"/>
                <a:cs typeface="Arial" panose="020B0604020202020204" pitchFamily="34" charset="0"/>
              </a:rPr>
              <a:t> </a:t>
            </a:r>
            <a:r>
              <a:rPr lang="en-US" sz="1600" i="0" cap="none" dirty="0" err="1">
                <a:solidFill>
                  <a:srgbClr val="C00000"/>
                </a:solidFill>
                <a:latin typeface="Arial" panose="020B0604020202020204" pitchFamily="34" charset="0"/>
                <a:cs typeface="Arial" panose="020B0604020202020204" pitchFamily="34" charset="0"/>
              </a:rPr>
              <a:t>chủ</a:t>
            </a:r>
            <a:r>
              <a:rPr lang="en-US" sz="1600" i="0" cap="none" dirty="0">
                <a:solidFill>
                  <a:srgbClr val="C00000"/>
                </a:solidFill>
                <a:latin typeface="Arial" panose="020B0604020202020204" pitchFamily="34" charset="0"/>
                <a:cs typeface="Arial" panose="020B0604020202020204" pitchFamily="34" charset="0"/>
              </a:rPr>
              <a:t> </a:t>
            </a:r>
            <a:r>
              <a:rPr lang="en-US" sz="1600" i="0" cap="none" dirty="0" err="1">
                <a:solidFill>
                  <a:srgbClr val="C00000"/>
                </a:solidFill>
                <a:latin typeface="Arial" panose="020B0604020202020204" pitchFamily="34" charset="0"/>
                <a:cs typeface="Arial" panose="020B0604020202020204" pitchFamily="34" charset="0"/>
              </a:rPr>
              <a:t>biên</a:t>
            </a:r>
            <a:r>
              <a:rPr lang="en-US" sz="1600" i="0" cap="none" dirty="0">
                <a:solidFill>
                  <a:srgbClr val="C00000"/>
                </a:solidFill>
                <a:latin typeface="Arial" panose="020B0604020202020204" pitchFamily="34" charset="0"/>
                <a:cs typeface="Arial" panose="020B0604020202020204" pitchFamily="34" charset="0"/>
              </a:rPr>
              <a:t> </a:t>
            </a:r>
            <a:r>
              <a:rPr lang="en-US" sz="1600" i="0" cap="none" dirty="0" err="1">
                <a:solidFill>
                  <a:srgbClr val="C00000"/>
                </a:solidFill>
                <a:latin typeface="Arial" panose="020B0604020202020204" pitchFamily="34" charset="0"/>
                <a:cs typeface="Arial" panose="020B0604020202020204" pitchFamily="34" charset="0"/>
              </a:rPr>
              <a:t>kiêm</a:t>
            </a:r>
            <a:r>
              <a:rPr lang="en-US" sz="1600" i="0" cap="none" dirty="0">
                <a:solidFill>
                  <a:srgbClr val="C00000"/>
                </a:solidFill>
                <a:latin typeface="Arial" panose="020B0604020202020204" pitchFamily="34" charset="0"/>
                <a:cs typeface="Arial" panose="020B0604020202020204" pitchFamily="34" charset="0"/>
              </a:rPr>
              <a:t> </a:t>
            </a:r>
            <a:r>
              <a:rPr lang="en-US" sz="1600" i="0" cap="none" dirty="0" err="1">
                <a:solidFill>
                  <a:srgbClr val="C00000"/>
                </a:solidFill>
                <a:latin typeface="Arial" panose="020B0604020202020204" pitchFamily="34" charset="0"/>
                <a:cs typeface="Arial" panose="020B0604020202020204" pitchFamily="34" charset="0"/>
              </a:rPr>
              <a:t>chủ</a:t>
            </a:r>
            <a:r>
              <a:rPr lang="en-US" sz="1600" i="0" cap="none" dirty="0">
                <a:solidFill>
                  <a:srgbClr val="C00000"/>
                </a:solidFill>
                <a:latin typeface="Arial" panose="020B0604020202020204" pitchFamily="34" charset="0"/>
                <a:cs typeface="Arial" panose="020B0604020202020204" pitchFamily="34" charset="0"/>
              </a:rPr>
              <a:t> </a:t>
            </a:r>
            <a:r>
              <a:rPr lang="en-US" sz="1600" i="0" cap="none" dirty="0" err="1">
                <a:solidFill>
                  <a:srgbClr val="C00000"/>
                </a:solidFill>
                <a:latin typeface="Arial" panose="020B0604020202020204" pitchFamily="34" charset="0"/>
                <a:cs typeface="Arial" panose="020B0604020202020204" pitchFamily="34" charset="0"/>
              </a:rPr>
              <a:t>biên</a:t>
            </a:r>
            <a:r>
              <a:rPr lang="en-US" sz="1600" i="0" cap="none" dirty="0">
                <a:solidFill>
                  <a:srgbClr val="C00000"/>
                </a:solidFill>
                <a:latin typeface="Arial" panose="020B0604020202020204" pitchFamily="34" charset="0"/>
                <a:cs typeface="Arial" panose="020B0604020202020204" pitchFamily="34" charset="0"/>
              </a:rPr>
              <a:t> </a:t>
            </a:r>
            <a:r>
              <a:rPr lang="en-US" sz="1600" i="0" dirty="0">
                <a:solidFill>
                  <a:srgbClr val="C00000"/>
                </a:solidFill>
                <a:latin typeface="Arial" panose="020B0604020202020204" pitchFamily="34" charset="0"/>
                <a:cs typeface="Arial" panose="020B0604020202020204" pitchFamily="34" charset="0"/>
              </a:rPr>
              <a:t>) </a:t>
            </a:r>
          </a:p>
          <a:p>
            <a:pPr algn="ctr"/>
            <a:r>
              <a:rPr lang="en-US" sz="1600" i="0" dirty="0" err="1">
                <a:solidFill>
                  <a:srgbClr val="C00000"/>
                </a:solidFill>
                <a:latin typeface="Arial" panose="020B0604020202020204" pitchFamily="34" charset="0"/>
                <a:cs typeface="Arial" panose="020B0604020202020204" pitchFamily="34" charset="0"/>
              </a:rPr>
              <a:t>Phạm</a:t>
            </a:r>
            <a:r>
              <a:rPr lang="en-US" sz="1600" i="0" dirty="0">
                <a:solidFill>
                  <a:srgbClr val="C00000"/>
                </a:solidFill>
                <a:latin typeface="Arial" panose="020B0604020202020204" pitchFamily="34" charset="0"/>
                <a:cs typeface="Arial" panose="020B0604020202020204" pitchFamily="34" charset="0"/>
              </a:rPr>
              <a:t> </a:t>
            </a:r>
            <a:r>
              <a:rPr lang="en-US" sz="1600" i="0" dirty="0" err="1">
                <a:solidFill>
                  <a:srgbClr val="C00000"/>
                </a:solidFill>
                <a:latin typeface="Arial" panose="020B0604020202020204" pitchFamily="34" charset="0"/>
                <a:cs typeface="Arial" panose="020B0604020202020204" pitchFamily="34" charset="0"/>
              </a:rPr>
              <a:t>thị</a:t>
            </a:r>
            <a:r>
              <a:rPr lang="en-US" sz="1600" i="0" dirty="0">
                <a:solidFill>
                  <a:srgbClr val="C00000"/>
                </a:solidFill>
                <a:latin typeface="Arial" panose="020B0604020202020204" pitchFamily="34" charset="0"/>
                <a:cs typeface="Arial" panose="020B0604020202020204" pitchFamily="34" charset="0"/>
              </a:rPr>
              <a:t> </a:t>
            </a:r>
            <a:r>
              <a:rPr lang="en-US" sz="1600" i="0" dirty="0" err="1">
                <a:solidFill>
                  <a:srgbClr val="C00000"/>
                </a:solidFill>
                <a:latin typeface="Arial" panose="020B0604020202020204" pitchFamily="34" charset="0"/>
                <a:cs typeface="Arial" panose="020B0604020202020204" pitchFamily="34" charset="0"/>
              </a:rPr>
              <a:t>quỳnh</a:t>
            </a:r>
            <a:r>
              <a:rPr lang="en-US" sz="1600" i="0" dirty="0">
                <a:solidFill>
                  <a:srgbClr val="C00000"/>
                </a:solidFill>
                <a:latin typeface="Arial" panose="020B0604020202020204" pitchFamily="34" charset="0"/>
                <a:cs typeface="Arial" panose="020B0604020202020204" pitchFamily="34" charset="0"/>
              </a:rPr>
              <a:t> </a:t>
            </a:r>
            <a:r>
              <a:rPr lang="en-US" sz="1600" i="0" dirty="0" err="1">
                <a:solidFill>
                  <a:srgbClr val="C00000"/>
                </a:solidFill>
                <a:latin typeface="Arial" panose="020B0604020202020204" pitchFamily="34" charset="0"/>
                <a:cs typeface="Arial" panose="020B0604020202020204" pitchFamily="34" charset="0"/>
              </a:rPr>
              <a:t>anh</a:t>
            </a:r>
            <a:r>
              <a:rPr lang="en-US" sz="1600" i="0" dirty="0">
                <a:solidFill>
                  <a:srgbClr val="C00000"/>
                </a:solidFill>
                <a:latin typeface="Arial" panose="020B0604020202020204" pitchFamily="34" charset="0"/>
                <a:cs typeface="Arial" panose="020B0604020202020204" pitchFamily="34" charset="0"/>
              </a:rPr>
              <a:t> (</a:t>
            </a:r>
            <a:r>
              <a:rPr lang="en-US" sz="1600" i="0" cap="none" dirty="0" err="1">
                <a:solidFill>
                  <a:srgbClr val="C00000"/>
                </a:solidFill>
                <a:latin typeface="Arial" panose="020B0604020202020204" pitchFamily="34" charset="0"/>
                <a:cs typeface="Arial" panose="020B0604020202020204" pitchFamily="34" charset="0"/>
              </a:rPr>
              <a:t>Đồng</a:t>
            </a:r>
            <a:r>
              <a:rPr lang="en-US" sz="1600" i="0" cap="none" dirty="0">
                <a:solidFill>
                  <a:srgbClr val="C00000"/>
                </a:solidFill>
                <a:latin typeface="Arial" panose="020B0604020202020204" pitchFamily="34" charset="0"/>
                <a:cs typeface="Arial" panose="020B0604020202020204" pitchFamily="34" charset="0"/>
              </a:rPr>
              <a:t> </a:t>
            </a:r>
            <a:r>
              <a:rPr lang="en-US" sz="1600" i="0" cap="none" dirty="0" err="1">
                <a:solidFill>
                  <a:srgbClr val="C00000"/>
                </a:solidFill>
                <a:latin typeface="Arial" panose="020B0604020202020204" pitchFamily="34" charset="0"/>
                <a:cs typeface="Arial" panose="020B0604020202020204" pitchFamily="34" charset="0"/>
              </a:rPr>
              <a:t>chủ</a:t>
            </a:r>
            <a:r>
              <a:rPr lang="en-US" sz="1600" i="0" cap="none" dirty="0">
                <a:solidFill>
                  <a:srgbClr val="C00000"/>
                </a:solidFill>
                <a:latin typeface="Arial" panose="020B0604020202020204" pitchFamily="34" charset="0"/>
                <a:cs typeface="Arial" panose="020B0604020202020204" pitchFamily="34" charset="0"/>
              </a:rPr>
              <a:t> </a:t>
            </a:r>
            <a:r>
              <a:rPr lang="en-US" sz="1600" i="0" cap="none" dirty="0" err="1">
                <a:solidFill>
                  <a:srgbClr val="C00000"/>
                </a:solidFill>
                <a:latin typeface="Arial" panose="020B0604020202020204" pitchFamily="34" charset="0"/>
                <a:cs typeface="Arial" panose="020B0604020202020204" pitchFamily="34" charset="0"/>
              </a:rPr>
              <a:t>biên</a:t>
            </a:r>
            <a:r>
              <a:rPr lang="en-US" sz="1600" i="0" dirty="0">
                <a:solidFill>
                  <a:srgbClr val="C00000"/>
                </a:solidFill>
                <a:latin typeface="Arial" panose="020B0604020202020204" pitchFamily="34" charset="0"/>
                <a:cs typeface="Arial" panose="020B0604020202020204" pitchFamily="34" charset="0"/>
              </a:rPr>
              <a:t>) </a:t>
            </a:r>
          </a:p>
          <a:p>
            <a:pPr algn="ctr"/>
            <a:r>
              <a:rPr lang="en-US" sz="1600" i="0">
                <a:solidFill>
                  <a:schemeClr val="tx1">
                    <a:lumMod val="65000"/>
                    <a:lumOff val="35000"/>
                  </a:schemeClr>
                </a:solidFill>
                <a:latin typeface="Arial" panose="020B0604020202020204" pitchFamily="34" charset="0"/>
                <a:cs typeface="Arial" panose="020B0604020202020204" pitchFamily="34" charset="0"/>
              </a:rPr>
              <a:t>NGUYỄN NHẬT MINH ĐĂNG </a:t>
            </a:r>
            <a:r>
              <a:rPr lang="en-US" sz="1600" i="0" dirty="0">
                <a:solidFill>
                  <a:schemeClr val="tx1">
                    <a:lumMod val="65000"/>
                    <a:lumOff val="35000"/>
                  </a:schemeClr>
                </a:solidFill>
                <a:latin typeface="Arial" panose="020B0604020202020204" pitchFamily="34" charset="0"/>
                <a:cs typeface="Arial" panose="020B0604020202020204" pitchFamily="34" charset="0"/>
              </a:rPr>
              <a:t>– </a:t>
            </a:r>
            <a:r>
              <a:rPr lang="en-US" sz="1600" i="0" dirty="0" err="1">
                <a:solidFill>
                  <a:schemeClr val="tx1">
                    <a:lumMod val="65000"/>
                    <a:lumOff val="35000"/>
                  </a:schemeClr>
                </a:solidFill>
                <a:latin typeface="Arial" panose="020B0604020202020204" pitchFamily="34" charset="0"/>
                <a:cs typeface="Arial" panose="020B0604020202020204" pitchFamily="34" charset="0"/>
              </a:rPr>
              <a:t>lê</a:t>
            </a:r>
            <a:r>
              <a:rPr lang="en-US" sz="1600" i="0" dirty="0">
                <a:solidFill>
                  <a:schemeClr val="tx1">
                    <a:lumMod val="65000"/>
                    <a:lumOff val="35000"/>
                  </a:schemeClr>
                </a:solidFill>
                <a:latin typeface="Arial" panose="020B0604020202020204" pitchFamily="34" charset="0"/>
                <a:cs typeface="Arial" panose="020B0604020202020204" pitchFamily="34" charset="0"/>
              </a:rPr>
              <a:t> </a:t>
            </a:r>
            <a:r>
              <a:rPr lang="en-US" sz="1600" i="0" dirty="0" err="1">
                <a:solidFill>
                  <a:schemeClr val="tx1">
                    <a:lumMod val="65000"/>
                    <a:lumOff val="35000"/>
                  </a:schemeClr>
                </a:solidFill>
                <a:latin typeface="Arial" panose="020B0604020202020204" pitchFamily="34" charset="0"/>
                <a:cs typeface="Arial" panose="020B0604020202020204" pitchFamily="34" charset="0"/>
              </a:rPr>
              <a:t>tấn</a:t>
            </a:r>
            <a:r>
              <a:rPr lang="en-US" sz="1600" i="0" dirty="0">
                <a:solidFill>
                  <a:schemeClr val="tx1">
                    <a:lumMod val="65000"/>
                    <a:lumOff val="35000"/>
                  </a:schemeClr>
                </a:solidFill>
                <a:latin typeface="Arial" panose="020B0604020202020204" pitchFamily="34" charset="0"/>
                <a:cs typeface="Arial" panose="020B0604020202020204" pitchFamily="34" charset="0"/>
              </a:rPr>
              <a:t> </a:t>
            </a:r>
            <a:r>
              <a:rPr lang="en-US" sz="1600" i="0" err="1">
                <a:solidFill>
                  <a:schemeClr val="tx1">
                    <a:lumMod val="65000"/>
                    <a:lumOff val="35000"/>
                  </a:schemeClr>
                </a:solidFill>
                <a:latin typeface="Arial" panose="020B0604020202020204" pitchFamily="34" charset="0"/>
                <a:cs typeface="Arial" panose="020B0604020202020204" pitchFamily="34" charset="0"/>
              </a:rPr>
              <a:t>hồng</a:t>
            </a:r>
            <a:r>
              <a:rPr lang="en-US" sz="1600" i="0">
                <a:solidFill>
                  <a:schemeClr val="tx1">
                    <a:lumMod val="65000"/>
                    <a:lumOff val="35000"/>
                  </a:schemeClr>
                </a:solidFill>
                <a:latin typeface="Arial" panose="020B0604020202020204" pitchFamily="34" charset="0"/>
                <a:cs typeface="Arial" panose="020B0604020202020204" pitchFamily="34" charset="0"/>
              </a:rPr>
              <a:t> hải - Trịnh </a:t>
            </a:r>
            <a:r>
              <a:rPr lang="en-US" sz="1600" i="0" err="1">
                <a:solidFill>
                  <a:schemeClr val="tx1">
                    <a:lumMod val="65000"/>
                    <a:lumOff val="35000"/>
                  </a:schemeClr>
                </a:solidFill>
                <a:latin typeface="Arial" panose="020B0604020202020204" pitchFamily="34" charset="0"/>
                <a:cs typeface="Arial" panose="020B0604020202020204" pitchFamily="34" charset="0"/>
              </a:rPr>
              <a:t>thanh</a:t>
            </a:r>
            <a:r>
              <a:rPr lang="en-US" sz="1600" i="0">
                <a:solidFill>
                  <a:schemeClr val="tx1">
                    <a:lumMod val="65000"/>
                    <a:lumOff val="35000"/>
                  </a:schemeClr>
                </a:solidFill>
                <a:latin typeface="Arial" panose="020B0604020202020204" pitchFamily="34" charset="0"/>
                <a:cs typeface="Arial" panose="020B0604020202020204" pitchFamily="34" charset="0"/>
              </a:rPr>
              <a:t> hải</a:t>
            </a:r>
            <a:endParaRPr lang="en-US" sz="1600" i="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5290C3B-E181-75FD-DA9D-4CEA75798E5C}"/>
              </a:ext>
            </a:extLst>
          </p:cNvPr>
          <p:cNvPicPr>
            <a:picLocks noChangeAspect="1"/>
          </p:cNvPicPr>
          <p:nvPr/>
        </p:nvPicPr>
        <p:blipFill>
          <a:blip r:embed="rId4"/>
          <a:stretch>
            <a:fillRect/>
          </a:stretch>
        </p:blipFill>
        <p:spPr>
          <a:xfrm>
            <a:off x="7387325" y="1473477"/>
            <a:ext cx="2793215" cy="3914578"/>
          </a:xfrm>
          <a:prstGeom prst="rect">
            <a:avLst/>
          </a:prstGeom>
        </p:spPr>
      </p:pic>
    </p:spTree>
    <p:extLst>
      <p:ext uri="{BB962C8B-B14F-4D97-AF65-F5344CB8AC3E}">
        <p14:creationId xmlns:p14="http://schemas.microsoft.com/office/powerpoint/2010/main" val="1194128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20</a:t>
            </a:fld>
            <a:endParaRPr lang="en-US"/>
          </a:p>
        </p:txBody>
      </p:sp>
      <p:sp>
        <p:nvSpPr>
          <p:cNvPr id="13" name="Block Arc 12"/>
          <p:cNvSpPr/>
          <p:nvPr/>
        </p:nvSpPr>
        <p:spPr>
          <a:xfrm>
            <a:off x="-2723381" y="152670"/>
            <a:ext cx="7293488" cy="7293488"/>
          </a:xfrm>
          <a:prstGeom prst="blockArc">
            <a:avLst>
              <a:gd name="adj1" fmla="val 18900000"/>
              <a:gd name="adj2" fmla="val 2700000"/>
              <a:gd name="adj3" fmla="val 29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13"/>
          <p:cNvSpPr/>
          <p:nvPr/>
        </p:nvSpPr>
        <p:spPr>
          <a:xfrm>
            <a:off x="4014104" y="1506667"/>
            <a:ext cx="7758795"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sách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và</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phân</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thời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lượng</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5" name="Oval 14"/>
          <p:cNvSpPr/>
          <p:nvPr/>
        </p:nvSpPr>
        <p:spPr>
          <a:xfrm>
            <a:off x="3493100" y="1402466"/>
            <a:ext cx="1042009" cy="1042009"/>
          </a:xfrm>
          <a:prstGeom prst="ellipse">
            <a:avLst/>
          </a:prstGeom>
        </p:spPr>
        <p:style>
          <a:lnRef idx="1">
            <a:schemeClr val="accent4">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p:cNvSpPr/>
          <p:nvPr/>
        </p:nvSpPr>
        <p:spPr>
          <a:xfrm>
            <a:off x="4492031" y="2757295"/>
            <a:ext cx="7280868"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465231"/>
              <a:satOff val="-15989"/>
              <a:lumOff val="588"/>
              <a:alphaOff val="0"/>
            </a:schemeClr>
          </a:fillRef>
          <a:effectRef idx="1">
            <a:schemeClr val="accent4">
              <a:hueOff val="3465231"/>
              <a:satOff val="-15989"/>
              <a:lumOff val="588"/>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bài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7" name="Oval 16"/>
          <p:cNvSpPr/>
          <p:nvPr/>
        </p:nvSpPr>
        <p:spPr>
          <a:xfrm>
            <a:off x="3971026" y="2653094"/>
            <a:ext cx="1042009" cy="1042009"/>
          </a:xfrm>
          <a:prstGeom prst="ellipse">
            <a:avLst/>
          </a:prstGeom>
        </p:spPr>
        <p:style>
          <a:lnRef idx="1">
            <a:schemeClr val="accent4">
              <a:hueOff val="3465231"/>
              <a:satOff val="-15989"/>
              <a:lumOff val="588"/>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17"/>
          <p:cNvSpPr/>
          <p:nvPr/>
        </p:nvSpPr>
        <p:spPr>
          <a:xfrm>
            <a:off x="4492030" y="4007923"/>
            <a:ext cx="7280869"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930461"/>
              <a:satOff val="-31979"/>
              <a:lumOff val="1177"/>
              <a:alphaOff val="0"/>
            </a:schemeClr>
          </a:fillRef>
          <a:effectRef idx="1">
            <a:schemeClr val="accent4">
              <a:hueOff val="6930461"/>
              <a:satOff val="-31979"/>
              <a:lumOff val="1177"/>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dung,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phương</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pháp</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chức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9" name="Oval 18"/>
          <p:cNvSpPr/>
          <p:nvPr/>
        </p:nvSpPr>
        <p:spPr>
          <a:xfrm>
            <a:off x="3971026" y="3903722"/>
            <a:ext cx="1042009" cy="1042009"/>
          </a:xfrm>
          <a:prstGeom prst="ellipse">
            <a:avLst/>
          </a:prstGeom>
        </p:spPr>
        <p:style>
          <a:lnRef idx="1">
            <a:schemeClr val="accent4">
              <a:hueOff val="6930461"/>
              <a:satOff val="-31979"/>
              <a:lumOff val="1177"/>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Freeform 19"/>
          <p:cNvSpPr/>
          <p:nvPr/>
        </p:nvSpPr>
        <p:spPr>
          <a:xfrm>
            <a:off x="4014104" y="5258552"/>
            <a:ext cx="7758795"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sz="2500" kern="1200">
              <a:solidFill>
                <a:srgbClr val="002060"/>
              </a:solidFill>
              <a:effectLst>
                <a:outerShdw blurRad="38100" dist="38100" dir="2700000" algn="tl">
                  <a:srgbClr val="000000">
                    <a:alpha val="43137"/>
                  </a:srgbClr>
                </a:outerShdw>
              </a:effectLst>
            </a:endParaRPr>
          </a:p>
        </p:txBody>
      </p:sp>
      <p:sp>
        <p:nvSpPr>
          <p:cNvPr id="21" name="Oval 20"/>
          <p:cNvSpPr/>
          <p:nvPr/>
        </p:nvSpPr>
        <p:spPr>
          <a:xfrm>
            <a:off x="3493100" y="5154351"/>
            <a:ext cx="1042009" cy="1042009"/>
          </a:xfrm>
          <a:prstGeom prst="ellipse">
            <a:avLst/>
          </a:prstGeom>
        </p:spPr>
        <p:style>
          <a:lnRef idx="1">
            <a:schemeClr val="accent4">
              <a:hueOff val="10395692"/>
              <a:satOff val="-47968"/>
              <a:lumOff val="1765"/>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7"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25290C3B-E181-75FD-DA9D-4CEA75798E5C}"/>
              </a:ext>
            </a:extLst>
          </p:cNvPr>
          <p:cNvPicPr>
            <a:picLocks noChangeAspect="1"/>
          </p:cNvPicPr>
          <p:nvPr/>
        </p:nvPicPr>
        <p:blipFill>
          <a:blip r:embed="rId4"/>
          <a:stretch>
            <a:fillRect/>
          </a:stretch>
        </p:blipFill>
        <p:spPr>
          <a:xfrm>
            <a:off x="706956" y="2225125"/>
            <a:ext cx="2246641" cy="3148577"/>
          </a:xfrm>
          <a:prstGeom prst="rect">
            <a:avLst/>
          </a:prstGeom>
        </p:spPr>
      </p:pic>
    </p:spTree>
    <p:extLst>
      <p:ext uri="{BB962C8B-B14F-4D97-AF65-F5344CB8AC3E}">
        <p14:creationId xmlns:p14="http://schemas.microsoft.com/office/powerpoint/2010/main" val="3574669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 y="0"/>
            <a:ext cx="5470358"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4</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Hỗ trợ triển khai dạy học</a:t>
            </a:r>
            <a:endParaRPr lang="en-US" sz="3600" b="1">
              <a:solidFill>
                <a:srgbClr val="C00000"/>
              </a:solidFill>
            </a:endParaRPr>
          </a:p>
        </p:txBody>
      </p:sp>
      <p:sp>
        <p:nvSpPr>
          <p:cNvPr id="25" name="TextBox 24"/>
          <p:cNvSpPr txBox="1"/>
          <p:nvPr/>
        </p:nvSpPr>
        <p:spPr>
          <a:xfrm>
            <a:off x="215900" y="1478750"/>
            <a:ext cx="4749800" cy="830997"/>
          </a:xfrm>
          <a:prstGeom prst="rect">
            <a:avLst/>
          </a:prstGeom>
          <a:noFill/>
        </p:spPr>
        <p:txBody>
          <a:bodyPr wrap="square" rtlCol="0">
            <a:spAutoFit/>
          </a:bodyPr>
          <a:lstStyle/>
          <a:p>
            <a:pPr algn="just"/>
            <a:r>
              <a:rPr lang="en-US" sz="2400" b="1">
                <a:solidFill>
                  <a:srgbClr val="0070C0"/>
                </a:solidFill>
                <a:latin typeface="Times New Roman" panose="02020603050405020304" pitchFamily="18" charset="0"/>
                <a:cs typeface="Times New Roman" panose="02020603050405020304" pitchFamily="18" charset="0"/>
              </a:rPr>
              <a:t>SGK: Định </a:t>
            </a:r>
            <a:r>
              <a:rPr lang="en-US" sz="2400" b="1" dirty="0" err="1">
                <a:solidFill>
                  <a:srgbClr val="0070C0"/>
                </a:solidFill>
                <a:latin typeface="Times New Roman" panose="02020603050405020304" pitchFamily="18" charset="0"/>
                <a:cs typeface="Times New Roman" panose="02020603050405020304" pitchFamily="18" charset="0"/>
              </a:rPr>
              <a:t>hướng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phương</a:t>
            </a:r>
            <a:r>
              <a:rPr lang="en-US" sz="2400" b="1">
                <a:solidFill>
                  <a:srgbClr val="0070C0"/>
                </a:solidFill>
                <a:latin typeface="Times New Roman" panose="02020603050405020304" pitchFamily="18" charset="0"/>
                <a:cs typeface="Times New Roman" panose="02020603050405020304" pitchFamily="18" charset="0"/>
              </a:rPr>
              <a:t> pháp, </a:t>
            </a:r>
          </a:p>
          <a:p>
            <a:pPr algn="just"/>
            <a:r>
              <a:rPr lang="en-US" sz="2400" b="1">
                <a:solidFill>
                  <a:srgbClr val="0070C0"/>
                </a:solidFill>
                <a:latin typeface="Times New Roman" panose="02020603050405020304" pitchFamily="18" charset="0"/>
                <a:cs typeface="Times New Roman" panose="02020603050405020304" pitchFamily="18" charset="0"/>
              </a:rPr>
              <a:t>           cách </a:t>
            </a:r>
            <a:r>
              <a:rPr lang="en-US" sz="2400" b="1" dirty="0" err="1">
                <a:solidFill>
                  <a:srgbClr val="0070C0"/>
                </a:solidFill>
                <a:latin typeface="Times New Roman" panose="02020603050405020304" pitchFamily="18" charset="0"/>
                <a:cs typeface="Times New Roman" panose="02020603050405020304" pitchFamily="18" charset="0"/>
              </a:rPr>
              <a:t>tổ</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chức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dạy</a:t>
            </a:r>
            <a:r>
              <a:rPr lang="en-US" sz="2400" b="1">
                <a:solidFill>
                  <a:srgbClr val="0070C0"/>
                </a:solidFill>
                <a:latin typeface="Times New Roman" panose="02020603050405020304" pitchFamily="18" charset="0"/>
                <a:cs typeface="Times New Roman" panose="02020603050405020304" pitchFamily="18" charset="0"/>
              </a:rPr>
              <a:t> học</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21</a:t>
            </a:fld>
            <a:endParaRPr lang="en-US"/>
          </a:p>
        </p:txBody>
      </p:sp>
      <p:pic>
        <p:nvPicPr>
          <p:cNvPr id="4" name="Picture 3">
            <a:extLst>
              <a:ext uri="{FF2B5EF4-FFF2-40B4-BE49-F238E27FC236}">
                <a16:creationId xmlns:a16="http://schemas.microsoft.com/office/drawing/2014/main" id="{424C7871-5968-013C-B45A-377B580F1143}"/>
              </a:ext>
            </a:extLst>
          </p:cNvPr>
          <p:cNvPicPr>
            <a:picLocks noChangeAspect="1"/>
          </p:cNvPicPr>
          <p:nvPr/>
        </p:nvPicPr>
        <p:blipFill>
          <a:blip r:embed="rId3"/>
          <a:stretch>
            <a:fillRect/>
          </a:stretch>
        </p:blipFill>
        <p:spPr>
          <a:xfrm>
            <a:off x="5777238" y="723251"/>
            <a:ext cx="5594051" cy="1749580"/>
          </a:xfrm>
          <a:prstGeom prst="rect">
            <a:avLst/>
          </a:prstGeom>
        </p:spPr>
      </p:pic>
      <p:pic>
        <p:nvPicPr>
          <p:cNvPr id="10" name="Picture 9">
            <a:extLst>
              <a:ext uri="{FF2B5EF4-FFF2-40B4-BE49-F238E27FC236}">
                <a16:creationId xmlns:a16="http://schemas.microsoft.com/office/drawing/2014/main" id="{D0B38AA5-0AC4-1F65-D327-1175FEB20CF6}"/>
              </a:ext>
            </a:extLst>
          </p:cNvPr>
          <p:cNvPicPr>
            <a:picLocks noChangeAspect="1"/>
          </p:cNvPicPr>
          <p:nvPr/>
        </p:nvPicPr>
        <p:blipFill>
          <a:blip r:embed="rId4"/>
          <a:stretch>
            <a:fillRect/>
          </a:stretch>
        </p:blipFill>
        <p:spPr>
          <a:xfrm>
            <a:off x="5777238" y="2598690"/>
            <a:ext cx="5309596" cy="3536059"/>
          </a:xfrm>
          <a:prstGeom prst="rect">
            <a:avLst/>
          </a:prstGeom>
        </p:spPr>
      </p:pic>
      <p:pic>
        <p:nvPicPr>
          <p:cNvPr id="12" name="Picture 11">
            <a:extLst>
              <a:ext uri="{FF2B5EF4-FFF2-40B4-BE49-F238E27FC236}">
                <a16:creationId xmlns:a16="http://schemas.microsoft.com/office/drawing/2014/main" id="{2ACCCADF-0704-F3D1-FB52-4BCD9C2DF644}"/>
              </a:ext>
            </a:extLst>
          </p:cNvPr>
          <p:cNvPicPr>
            <a:picLocks noChangeAspect="1"/>
          </p:cNvPicPr>
          <p:nvPr/>
        </p:nvPicPr>
        <p:blipFill>
          <a:blip r:embed="rId5"/>
          <a:stretch>
            <a:fillRect/>
          </a:stretch>
        </p:blipFill>
        <p:spPr>
          <a:xfrm>
            <a:off x="7007596" y="218489"/>
            <a:ext cx="3133333" cy="504762"/>
          </a:xfrm>
          <a:prstGeom prst="rect">
            <a:avLst/>
          </a:prstGeom>
        </p:spPr>
      </p:pic>
      <p:sp>
        <p:nvSpPr>
          <p:cNvPr id="3" name="Arrow: Notched Right 2">
            <a:extLst>
              <a:ext uri="{FF2B5EF4-FFF2-40B4-BE49-F238E27FC236}">
                <a16:creationId xmlns:a16="http://schemas.microsoft.com/office/drawing/2014/main" id="{C3908C06-4E76-FD76-907B-06E2D149969F}"/>
              </a:ext>
            </a:extLst>
          </p:cNvPr>
          <p:cNvSpPr/>
          <p:nvPr/>
        </p:nvSpPr>
        <p:spPr>
          <a:xfrm>
            <a:off x="5478379" y="1033067"/>
            <a:ext cx="298859" cy="148033"/>
          </a:xfrm>
          <a:prstGeom prst="notch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a:extLst>
              <a:ext uri="{FF2B5EF4-FFF2-40B4-BE49-F238E27FC236}">
                <a16:creationId xmlns:a16="http://schemas.microsoft.com/office/drawing/2014/main" id="{9A5D4B26-8C06-00D9-912C-B9552F9E7D4B}"/>
              </a:ext>
            </a:extLst>
          </p:cNvPr>
          <p:cNvSpPr/>
          <p:nvPr/>
        </p:nvSpPr>
        <p:spPr>
          <a:xfrm>
            <a:off x="5430549" y="4797837"/>
            <a:ext cx="298859" cy="148033"/>
          </a:xfrm>
          <a:prstGeom prst="notch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Notched Right 6">
            <a:extLst>
              <a:ext uri="{FF2B5EF4-FFF2-40B4-BE49-F238E27FC236}">
                <a16:creationId xmlns:a16="http://schemas.microsoft.com/office/drawing/2014/main" id="{F12F0636-DEF0-8F31-8216-36F095E8D2C7}"/>
              </a:ext>
            </a:extLst>
          </p:cNvPr>
          <p:cNvSpPr/>
          <p:nvPr/>
        </p:nvSpPr>
        <p:spPr>
          <a:xfrm>
            <a:off x="5419557" y="5452667"/>
            <a:ext cx="298859" cy="148033"/>
          </a:xfrm>
          <a:prstGeom prst="notch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093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 y="0"/>
            <a:ext cx="5470358"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4</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Hỗ trợ triển khai dạy học</a:t>
            </a:r>
            <a:endParaRPr lang="en-US" sz="3600" b="1">
              <a:solidFill>
                <a:srgbClr val="C00000"/>
              </a:solidFill>
            </a:endParaRPr>
          </a:p>
        </p:txBody>
      </p:sp>
      <p:sp>
        <p:nvSpPr>
          <p:cNvPr id="25" name="TextBox 24"/>
          <p:cNvSpPr txBox="1"/>
          <p:nvPr/>
        </p:nvSpPr>
        <p:spPr>
          <a:xfrm>
            <a:off x="313436" y="700140"/>
            <a:ext cx="8928100" cy="1200329"/>
          </a:xfrm>
          <a:prstGeom prst="rect">
            <a:avLst/>
          </a:prstGeom>
          <a:noFill/>
        </p:spPr>
        <p:txBody>
          <a:bodyPr wrap="square" rtlCol="0">
            <a:spAutoFit/>
          </a:bodyPr>
          <a:lstStyle/>
          <a:p>
            <a:r>
              <a:rPr lang="en-US" sz="2400" b="1">
                <a:solidFill>
                  <a:srgbClr val="0070C0"/>
                </a:solidFill>
                <a:latin typeface="Times New Roman" panose="02020603050405020304" pitchFamily="18" charset="0"/>
                <a:cs typeface="Times New Roman" panose="02020603050405020304" pitchFamily="18" charset="0"/>
              </a:rPr>
              <a:t>SGV:</a:t>
            </a:r>
          </a:p>
          <a:p>
            <a:pPr marL="342900" indent="-342900" algn="just">
              <a:buFontTx/>
              <a:buChar char="-"/>
            </a:pPr>
            <a:r>
              <a:rPr lang="en-US" sz="2400" b="1">
                <a:solidFill>
                  <a:srgbClr val="0070C0"/>
                </a:solidFill>
                <a:latin typeface="Times New Roman" panose="02020603050405020304" pitchFamily="18" charset="0"/>
                <a:cs typeface="Times New Roman" panose="02020603050405020304" pitchFamily="18" charset="0"/>
              </a:rPr>
              <a:t>Giải thích ý tưởng sư phạm trong SGK</a:t>
            </a:r>
          </a:p>
          <a:p>
            <a:pPr marL="342900" indent="-342900" algn="just">
              <a:buFontTx/>
              <a:buChar char="-"/>
            </a:pPr>
            <a:r>
              <a:rPr lang="en-US" sz="2400" b="1">
                <a:solidFill>
                  <a:srgbClr val="0070C0"/>
                </a:solidFill>
                <a:latin typeface="Times New Roman" panose="02020603050405020304" pitchFamily="18" charset="0"/>
                <a:cs typeface="Times New Roman" panose="02020603050405020304" pitchFamily="18" charset="0"/>
              </a:rPr>
              <a:t>G</a:t>
            </a:r>
            <a:r>
              <a:rPr lang="vi-VN" sz="2400" b="1">
                <a:solidFill>
                  <a:srgbClr val="0070C0"/>
                </a:solidFill>
                <a:latin typeface="Times New Roman" panose="02020603050405020304" pitchFamily="18" charset="0"/>
                <a:cs typeface="Times New Roman" panose="02020603050405020304" pitchFamily="18" charset="0"/>
              </a:rPr>
              <a:t>ợi ý một số phương pháp, cách tổ chức dạy học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22</a:t>
            </a:fld>
            <a:endParaRPr lang="en-US"/>
          </a:p>
        </p:txBody>
      </p:sp>
      <p:pic>
        <p:nvPicPr>
          <p:cNvPr id="8" name="Picture 7"/>
          <p:cNvPicPr>
            <a:picLocks noChangeAspect="1"/>
          </p:cNvPicPr>
          <p:nvPr/>
        </p:nvPicPr>
        <p:blipFill>
          <a:blip r:embed="rId3"/>
          <a:stretch>
            <a:fillRect/>
          </a:stretch>
        </p:blipFill>
        <p:spPr>
          <a:xfrm>
            <a:off x="595426" y="2183725"/>
            <a:ext cx="4295547" cy="252299"/>
          </a:xfrm>
          <a:prstGeom prst="rect">
            <a:avLst/>
          </a:prstGeom>
        </p:spPr>
      </p:pic>
      <p:pic>
        <p:nvPicPr>
          <p:cNvPr id="9" name="Picture 8"/>
          <p:cNvPicPr>
            <a:picLocks noChangeAspect="1"/>
          </p:cNvPicPr>
          <p:nvPr/>
        </p:nvPicPr>
        <p:blipFill>
          <a:blip r:embed="rId4"/>
          <a:stretch>
            <a:fillRect/>
          </a:stretch>
        </p:blipFill>
        <p:spPr>
          <a:xfrm>
            <a:off x="954295" y="2600609"/>
            <a:ext cx="3294484" cy="4000444"/>
          </a:xfrm>
          <a:prstGeom prst="rect">
            <a:avLst/>
          </a:prstGeom>
        </p:spPr>
      </p:pic>
      <p:pic>
        <p:nvPicPr>
          <p:cNvPr id="11" name="Picture 10"/>
          <p:cNvPicPr>
            <a:picLocks noChangeAspect="1"/>
          </p:cNvPicPr>
          <p:nvPr/>
        </p:nvPicPr>
        <p:blipFill>
          <a:blip r:embed="rId5"/>
          <a:stretch>
            <a:fillRect/>
          </a:stretch>
        </p:blipFill>
        <p:spPr>
          <a:xfrm>
            <a:off x="4777486" y="3568100"/>
            <a:ext cx="1619048" cy="1257143"/>
          </a:xfrm>
          <a:prstGeom prst="rect">
            <a:avLst/>
          </a:prstGeom>
        </p:spPr>
      </p:pic>
      <p:pic>
        <p:nvPicPr>
          <p:cNvPr id="13" name="Picture 12"/>
          <p:cNvPicPr>
            <a:picLocks noChangeAspect="1"/>
          </p:cNvPicPr>
          <p:nvPr/>
        </p:nvPicPr>
        <p:blipFill>
          <a:blip r:embed="rId6"/>
          <a:stretch>
            <a:fillRect/>
          </a:stretch>
        </p:blipFill>
        <p:spPr>
          <a:xfrm>
            <a:off x="6671185" y="2841880"/>
            <a:ext cx="5394653" cy="3363847"/>
          </a:xfrm>
          <a:prstGeom prst="rect">
            <a:avLst/>
          </a:prstGeom>
        </p:spPr>
      </p:pic>
      <p:pic>
        <p:nvPicPr>
          <p:cNvPr id="14" name="Picture 13"/>
          <p:cNvPicPr>
            <a:picLocks noChangeAspect="1"/>
          </p:cNvPicPr>
          <p:nvPr/>
        </p:nvPicPr>
        <p:blipFill>
          <a:blip r:embed="rId7"/>
          <a:stretch>
            <a:fillRect/>
          </a:stretch>
        </p:blipFill>
        <p:spPr>
          <a:xfrm>
            <a:off x="7357137" y="2062255"/>
            <a:ext cx="3476190" cy="495238"/>
          </a:xfrm>
          <a:prstGeom prst="rect">
            <a:avLst/>
          </a:prstGeom>
        </p:spPr>
      </p:pic>
    </p:spTree>
    <p:extLst>
      <p:ext uri="{BB962C8B-B14F-4D97-AF65-F5344CB8AC3E}">
        <p14:creationId xmlns:p14="http://schemas.microsoft.com/office/powerpoint/2010/main" val="3917384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22821" cy="593558"/>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0" y="2298757"/>
            <a:ext cx="5128823"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Dự kiến điểm khó, làm rõ ẩn ý</a:t>
            </a:r>
          </a:p>
        </p:txBody>
      </p:sp>
      <p:sp>
        <p:nvSpPr>
          <p:cNvPr id="8" name="Slide Number Placeholder 7"/>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23</a:t>
            </a:fld>
            <a:endParaRPr lang="en-US"/>
          </a:p>
        </p:txBody>
      </p:sp>
      <p:pic>
        <p:nvPicPr>
          <p:cNvPr id="4" name="Picture 3"/>
          <p:cNvPicPr>
            <a:picLocks noChangeAspect="1"/>
          </p:cNvPicPr>
          <p:nvPr/>
        </p:nvPicPr>
        <p:blipFill>
          <a:blip r:embed="rId3"/>
          <a:stretch>
            <a:fillRect/>
          </a:stretch>
        </p:blipFill>
        <p:spPr>
          <a:xfrm>
            <a:off x="4887358" y="1712511"/>
            <a:ext cx="6971788" cy="4780364"/>
          </a:xfrm>
          <a:prstGeom prst="rect">
            <a:avLst/>
          </a:prstGeom>
        </p:spPr>
      </p:pic>
      <p:pic>
        <p:nvPicPr>
          <p:cNvPr id="6" name="Picture 5"/>
          <p:cNvPicPr>
            <a:picLocks noChangeAspect="1"/>
          </p:cNvPicPr>
          <p:nvPr/>
        </p:nvPicPr>
        <p:blipFill>
          <a:blip r:embed="rId4"/>
          <a:stretch>
            <a:fillRect/>
          </a:stretch>
        </p:blipFill>
        <p:spPr>
          <a:xfrm>
            <a:off x="6788171" y="888025"/>
            <a:ext cx="3838415" cy="593653"/>
          </a:xfrm>
          <a:prstGeom prst="rect">
            <a:avLst/>
          </a:prstGeom>
        </p:spPr>
      </p:pic>
    </p:spTree>
    <p:extLst>
      <p:ext uri="{BB962C8B-B14F-4D97-AF65-F5344CB8AC3E}">
        <p14:creationId xmlns:p14="http://schemas.microsoft.com/office/powerpoint/2010/main" val="59548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22821" cy="593558"/>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261807" y="1126057"/>
            <a:ext cx="5128823"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Dự kiến điểm khó, làm rõ ẩn ý</a:t>
            </a:r>
          </a:p>
        </p:txBody>
      </p:sp>
      <p:sp>
        <p:nvSpPr>
          <p:cNvPr id="8" name="Slide Number Placeholder 7"/>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24</a:t>
            </a:fld>
            <a:endParaRPr lang="en-US"/>
          </a:p>
        </p:txBody>
      </p:sp>
      <p:pic>
        <p:nvPicPr>
          <p:cNvPr id="3" name="Picture 2">
            <a:extLst>
              <a:ext uri="{FF2B5EF4-FFF2-40B4-BE49-F238E27FC236}">
                <a16:creationId xmlns:a16="http://schemas.microsoft.com/office/drawing/2014/main" id="{A131BB9B-04FC-6305-310D-6227865D4E90}"/>
              </a:ext>
            </a:extLst>
          </p:cNvPr>
          <p:cNvPicPr>
            <a:picLocks noChangeAspect="1"/>
          </p:cNvPicPr>
          <p:nvPr/>
        </p:nvPicPr>
        <p:blipFill>
          <a:blip r:embed="rId3"/>
          <a:stretch>
            <a:fillRect/>
          </a:stretch>
        </p:blipFill>
        <p:spPr>
          <a:xfrm>
            <a:off x="7129810" y="274150"/>
            <a:ext cx="3380952" cy="571429"/>
          </a:xfrm>
          <a:prstGeom prst="rect">
            <a:avLst/>
          </a:prstGeom>
        </p:spPr>
      </p:pic>
      <p:pic>
        <p:nvPicPr>
          <p:cNvPr id="5" name="Picture 4">
            <a:extLst>
              <a:ext uri="{FF2B5EF4-FFF2-40B4-BE49-F238E27FC236}">
                <a16:creationId xmlns:a16="http://schemas.microsoft.com/office/drawing/2014/main" id="{2F80B7C8-3BCA-7954-1517-ECC28301D57D}"/>
              </a:ext>
            </a:extLst>
          </p:cNvPr>
          <p:cNvPicPr>
            <a:picLocks noChangeAspect="1"/>
          </p:cNvPicPr>
          <p:nvPr/>
        </p:nvPicPr>
        <p:blipFill>
          <a:blip r:embed="rId4"/>
          <a:stretch>
            <a:fillRect/>
          </a:stretch>
        </p:blipFill>
        <p:spPr>
          <a:xfrm>
            <a:off x="6324600" y="890088"/>
            <a:ext cx="4733776" cy="931990"/>
          </a:xfrm>
          <a:prstGeom prst="rect">
            <a:avLst/>
          </a:prstGeom>
        </p:spPr>
      </p:pic>
      <p:pic>
        <p:nvPicPr>
          <p:cNvPr id="7" name="Picture 6">
            <a:extLst>
              <a:ext uri="{FF2B5EF4-FFF2-40B4-BE49-F238E27FC236}">
                <a16:creationId xmlns:a16="http://schemas.microsoft.com/office/drawing/2014/main" id="{39A19753-651D-1FE5-1F03-D2F67919D17D}"/>
              </a:ext>
            </a:extLst>
          </p:cNvPr>
          <p:cNvPicPr>
            <a:picLocks noChangeAspect="1"/>
          </p:cNvPicPr>
          <p:nvPr/>
        </p:nvPicPr>
        <p:blipFill>
          <a:blip r:embed="rId5"/>
          <a:stretch>
            <a:fillRect/>
          </a:stretch>
        </p:blipFill>
        <p:spPr>
          <a:xfrm>
            <a:off x="7327417" y="1921723"/>
            <a:ext cx="2985737" cy="4308277"/>
          </a:xfrm>
          <a:prstGeom prst="rect">
            <a:avLst/>
          </a:prstGeom>
        </p:spPr>
      </p:pic>
      <p:pic>
        <p:nvPicPr>
          <p:cNvPr id="11" name="Picture 10"/>
          <p:cNvPicPr>
            <a:picLocks noChangeAspect="1"/>
          </p:cNvPicPr>
          <p:nvPr/>
        </p:nvPicPr>
        <p:blipFill>
          <a:blip r:embed="rId6"/>
          <a:stretch>
            <a:fillRect/>
          </a:stretch>
        </p:blipFill>
        <p:spPr>
          <a:xfrm>
            <a:off x="1468842" y="2070687"/>
            <a:ext cx="3361849" cy="4228851"/>
          </a:xfrm>
          <a:prstGeom prst="rect">
            <a:avLst/>
          </a:prstGeom>
        </p:spPr>
      </p:pic>
    </p:spTree>
    <p:extLst>
      <p:ext uri="{BB962C8B-B14F-4D97-AF65-F5344CB8AC3E}">
        <p14:creationId xmlns:p14="http://schemas.microsoft.com/office/powerpoint/2010/main" val="420598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51158" cy="651276"/>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125882" y="1023991"/>
            <a:ext cx="5954551"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Phù hợp với điều kiện dạy học khác nhau</a:t>
            </a:r>
          </a:p>
        </p:txBody>
      </p:sp>
      <p:sp>
        <p:nvSpPr>
          <p:cNvPr id="10" name="Slide Number Placeholder 9"/>
          <p:cNvSpPr>
            <a:spLocks noGrp="1"/>
          </p:cNvSpPr>
          <p:nvPr>
            <p:ph type="sldNum" sz="quarter" idx="12"/>
          </p:nvPr>
        </p:nvSpPr>
        <p:spPr>
          <a:xfrm>
            <a:off x="0" y="6486249"/>
            <a:ext cx="2743200" cy="365125"/>
          </a:xfrm>
        </p:spPr>
        <p:txBody>
          <a:bodyPr/>
          <a:lstStyle/>
          <a:p>
            <a:pPr algn="l"/>
            <a:fld id="{DF464254-AE5C-42C3-A211-FF92F32968BE}" type="slidenum">
              <a:rPr lang="en-US" smtClean="0"/>
              <a:pPr algn="l"/>
              <a:t>25</a:t>
            </a:fld>
            <a:endParaRPr lang="en-US"/>
          </a:p>
        </p:txBody>
      </p:sp>
      <p:pic>
        <p:nvPicPr>
          <p:cNvPr id="5" name="Picture 4">
            <a:extLst>
              <a:ext uri="{FF2B5EF4-FFF2-40B4-BE49-F238E27FC236}">
                <a16:creationId xmlns:a16="http://schemas.microsoft.com/office/drawing/2014/main" id="{32BED89E-1472-8EB5-3DEC-34661BDE8E9A}"/>
              </a:ext>
            </a:extLst>
          </p:cNvPr>
          <p:cNvPicPr>
            <a:picLocks noChangeAspect="1"/>
          </p:cNvPicPr>
          <p:nvPr/>
        </p:nvPicPr>
        <p:blipFill>
          <a:blip r:embed="rId3"/>
          <a:stretch>
            <a:fillRect/>
          </a:stretch>
        </p:blipFill>
        <p:spPr>
          <a:xfrm>
            <a:off x="1154885" y="1739323"/>
            <a:ext cx="2590476" cy="238095"/>
          </a:xfrm>
          <a:prstGeom prst="rect">
            <a:avLst/>
          </a:prstGeom>
        </p:spPr>
      </p:pic>
      <p:pic>
        <p:nvPicPr>
          <p:cNvPr id="8" name="Picture 7">
            <a:extLst>
              <a:ext uri="{FF2B5EF4-FFF2-40B4-BE49-F238E27FC236}">
                <a16:creationId xmlns:a16="http://schemas.microsoft.com/office/drawing/2014/main" id="{C4201E72-28DD-CA8E-3CCA-FDF3B9E80828}"/>
              </a:ext>
            </a:extLst>
          </p:cNvPr>
          <p:cNvPicPr>
            <a:picLocks noChangeAspect="1"/>
          </p:cNvPicPr>
          <p:nvPr/>
        </p:nvPicPr>
        <p:blipFill>
          <a:blip r:embed="rId4"/>
          <a:stretch>
            <a:fillRect/>
          </a:stretch>
        </p:blipFill>
        <p:spPr>
          <a:xfrm>
            <a:off x="125882" y="2231085"/>
            <a:ext cx="1152381" cy="400000"/>
          </a:xfrm>
          <a:prstGeom prst="rect">
            <a:avLst/>
          </a:prstGeom>
        </p:spPr>
      </p:pic>
      <p:pic>
        <p:nvPicPr>
          <p:cNvPr id="11" name="Picture 10">
            <a:extLst>
              <a:ext uri="{FF2B5EF4-FFF2-40B4-BE49-F238E27FC236}">
                <a16:creationId xmlns:a16="http://schemas.microsoft.com/office/drawing/2014/main" id="{CF1A8DBA-8DA2-0B85-62B5-10C4969903DC}"/>
              </a:ext>
            </a:extLst>
          </p:cNvPr>
          <p:cNvPicPr>
            <a:picLocks noChangeAspect="1"/>
          </p:cNvPicPr>
          <p:nvPr/>
        </p:nvPicPr>
        <p:blipFill>
          <a:blip r:embed="rId5"/>
          <a:stretch>
            <a:fillRect/>
          </a:stretch>
        </p:blipFill>
        <p:spPr>
          <a:xfrm>
            <a:off x="413882" y="2901678"/>
            <a:ext cx="4447619" cy="3209524"/>
          </a:xfrm>
          <a:prstGeom prst="rect">
            <a:avLst/>
          </a:prstGeom>
        </p:spPr>
      </p:pic>
      <p:pic>
        <p:nvPicPr>
          <p:cNvPr id="15" name="Picture 14">
            <a:extLst>
              <a:ext uri="{FF2B5EF4-FFF2-40B4-BE49-F238E27FC236}">
                <a16:creationId xmlns:a16="http://schemas.microsoft.com/office/drawing/2014/main" id="{CD4079A5-7D00-4273-13B5-47847B7B949D}"/>
              </a:ext>
            </a:extLst>
          </p:cNvPr>
          <p:cNvPicPr>
            <a:picLocks noChangeAspect="1"/>
          </p:cNvPicPr>
          <p:nvPr/>
        </p:nvPicPr>
        <p:blipFill>
          <a:blip r:embed="rId6"/>
          <a:stretch>
            <a:fillRect/>
          </a:stretch>
        </p:blipFill>
        <p:spPr>
          <a:xfrm>
            <a:off x="413882" y="2666381"/>
            <a:ext cx="2485714" cy="200000"/>
          </a:xfrm>
          <a:prstGeom prst="rect">
            <a:avLst/>
          </a:prstGeom>
        </p:spPr>
      </p:pic>
      <p:pic>
        <p:nvPicPr>
          <p:cNvPr id="17" name="Picture 16">
            <a:extLst>
              <a:ext uri="{FF2B5EF4-FFF2-40B4-BE49-F238E27FC236}">
                <a16:creationId xmlns:a16="http://schemas.microsoft.com/office/drawing/2014/main" id="{3875A255-3DBB-9EC3-1DCE-4791B179DA82}"/>
              </a:ext>
            </a:extLst>
          </p:cNvPr>
          <p:cNvPicPr>
            <a:picLocks noChangeAspect="1"/>
          </p:cNvPicPr>
          <p:nvPr/>
        </p:nvPicPr>
        <p:blipFill>
          <a:blip r:embed="rId7"/>
          <a:stretch>
            <a:fillRect/>
          </a:stretch>
        </p:blipFill>
        <p:spPr>
          <a:xfrm>
            <a:off x="6865974" y="273101"/>
            <a:ext cx="4485714" cy="3047619"/>
          </a:xfrm>
          <a:prstGeom prst="rect">
            <a:avLst/>
          </a:prstGeom>
        </p:spPr>
      </p:pic>
      <p:pic>
        <p:nvPicPr>
          <p:cNvPr id="19" name="Picture 18">
            <a:extLst>
              <a:ext uri="{FF2B5EF4-FFF2-40B4-BE49-F238E27FC236}">
                <a16:creationId xmlns:a16="http://schemas.microsoft.com/office/drawing/2014/main" id="{ACD40B80-FCD2-4731-50D3-727F4B81ABC3}"/>
              </a:ext>
            </a:extLst>
          </p:cNvPr>
          <p:cNvPicPr>
            <a:picLocks noChangeAspect="1"/>
          </p:cNvPicPr>
          <p:nvPr/>
        </p:nvPicPr>
        <p:blipFill>
          <a:blip r:embed="rId8"/>
          <a:stretch>
            <a:fillRect/>
          </a:stretch>
        </p:blipFill>
        <p:spPr>
          <a:xfrm>
            <a:off x="6713593" y="3537281"/>
            <a:ext cx="4790476" cy="1161905"/>
          </a:xfrm>
          <a:prstGeom prst="rect">
            <a:avLst/>
          </a:prstGeom>
        </p:spPr>
      </p:pic>
      <p:pic>
        <p:nvPicPr>
          <p:cNvPr id="21" name="Picture 20">
            <a:extLst>
              <a:ext uri="{FF2B5EF4-FFF2-40B4-BE49-F238E27FC236}">
                <a16:creationId xmlns:a16="http://schemas.microsoft.com/office/drawing/2014/main" id="{E5E3A44B-7FF4-5AA4-7454-C4D0F4C1B7C8}"/>
              </a:ext>
            </a:extLst>
          </p:cNvPr>
          <p:cNvPicPr>
            <a:picLocks noChangeAspect="1"/>
          </p:cNvPicPr>
          <p:nvPr/>
        </p:nvPicPr>
        <p:blipFill>
          <a:blip r:embed="rId9"/>
          <a:stretch>
            <a:fillRect/>
          </a:stretch>
        </p:blipFill>
        <p:spPr>
          <a:xfrm>
            <a:off x="7087909" y="4791841"/>
            <a:ext cx="3361905" cy="533333"/>
          </a:xfrm>
          <a:prstGeom prst="rect">
            <a:avLst/>
          </a:prstGeom>
        </p:spPr>
      </p:pic>
    </p:spTree>
    <p:extLst>
      <p:ext uri="{BB962C8B-B14F-4D97-AF65-F5344CB8AC3E}">
        <p14:creationId xmlns:p14="http://schemas.microsoft.com/office/powerpoint/2010/main" val="3451032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77885" y="1439250"/>
            <a:ext cx="5642169" cy="461665"/>
          </a:xfrm>
          <a:prstGeom prst="rect">
            <a:avLst/>
          </a:prstGeom>
          <a:noFill/>
        </p:spPr>
        <p:txBody>
          <a:bodyPr wrap="square" rtlCol="0">
            <a:spAutoFit/>
          </a:bodyPr>
          <a:lstStyle/>
          <a:p>
            <a:pPr algn="ctr"/>
            <a:r>
              <a:rPr lang="en-US" sz="2400" b="1" err="1">
                <a:solidFill>
                  <a:srgbClr val="0070C0"/>
                </a:solidFill>
                <a:latin typeface="Times New Roman" panose="02020603050405020304" pitchFamily="18" charset="0"/>
                <a:cs typeface="Times New Roman" panose="02020603050405020304" pitchFamily="18" charset="0"/>
              </a:rPr>
              <a:t>Hỗ</a:t>
            </a:r>
            <a:r>
              <a:rPr lang="en-US" sz="2400" b="1">
                <a:solidFill>
                  <a:srgbClr val="0070C0"/>
                </a:solidFill>
                <a:latin typeface="Times New Roman" panose="02020603050405020304" pitchFamily="18" charset="0"/>
                <a:cs typeface="Times New Roman" panose="02020603050405020304" pitchFamily="18" charset="0"/>
              </a:rPr>
              <a:t> trợ </a:t>
            </a:r>
            <a:r>
              <a:rPr lang="en-US" sz="2400" b="1" dirty="0" err="1">
                <a:solidFill>
                  <a:srgbClr val="0070C0"/>
                </a:solidFill>
                <a:latin typeface="Times New Roman" panose="02020603050405020304" pitchFamily="18" charset="0"/>
                <a:cs typeface="Times New Roman" panose="02020603050405020304" pitchFamily="18" charset="0"/>
              </a:rPr>
              <a:t>kiểm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đánh</a:t>
            </a:r>
            <a:r>
              <a:rPr lang="en-US" sz="2400" b="1">
                <a:solidFill>
                  <a:srgbClr val="0070C0"/>
                </a:solidFill>
                <a:latin typeface="Times New Roman" panose="02020603050405020304" pitchFamily="18" charset="0"/>
                <a:cs typeface="Times New Roman" panose="02020603050405020304" pitchFamily="18" charset="0"/>
              </a:rPr>
              <a:t> giá</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26</a:t>
            </a:fld>
            <a:endParaRPr lang="en-US"/>
          </a:p>
        </p:txBody>
      </p:sp>
      <p:pic>
        <p:nvPicPr>
          <p:cNvPr id="4" name="Picture 3">
            <a:extLst>
              <a:ext uri="{FF2B5EF4-FFF2-40B4-BE49-F238E27FC236}">
                <a16:creationId xmlns:a16="http://schemas.microsoft.com/office/drawing/2014/main" id="{A9563EED-6174-6358-D355-57A24EBD0F92}"/>
              </a:ext>
            </a:extLst>
          </p:cNvPr>
          <p:cNvPicPr>
            <a:picLocks noChangeAspect="1"/>
          </p:cNvPicPr>
          <p:nvPr/>
        </p:nvPicPr>
        <p:blipFill>
          <a:blip r:embed="rId3"/>
          <a:stretch>
            <a:fillRect/>
          </a:stretch>
        </p:blipFill>
        <p:spPr>
          <a:xfrm>
            <a:off x="450263" y="3332281"/>
            <a:ext cx="5365207" cy="2086469"/>
          </a:xfrm>
          <a:prstGeom prst="rect">
            <a:avLst/>
          </a:prstGeom>
        </p:spPr>
      </p:pic>
      <p:pic>
        <p:nvPicPr>
          <p:cNvPr id="10" name="Picture 9">
            <a:extLst>
              <a:ext uri="{FF2B5EF4-FFF2-40B4-BE49-F238E27FC236}">
                <a16:creationId xmlns:a16="http://schemas.microsoft.com/office/drawing/2014/main" id="{45E5FF9D-0BEE-DE0D-CEB4-09A7F8E06A69}"/>
              </a:ext>
            </a:extLst>
          </p:cNvPr>
          <p:cNvPicPr>
            <a:picLocks noChangeAspect="1"/>
          </p:cNvPicPr>
          <p:nvPr/>
        </p:nvPicPr>
        <p:blipFill>
          <a:blip r:embed="rId4"/>
          <a:stretch>
            <a:fillRect/>
          </a:stretch>
        </p:blipFill>
        <p:spPr>
          <a:xfrm>
            <a:off x="6460667" y="2478595"/>
            <a:ext cx="5074841" cy="4406233"/>
          </a:xfrm>
          <a:prstGeom prst="rect">
            <a:avLst/>
          </a:prstGeom>
        </p:spPr>
      </p:pic>
      <p:pic>
        <p:nvPicPr>
          <p:cNvPr id="12" name="Picture 11">
            <a:extLst>
              <a:ext uri="{FF2B5EF4-FFF2-40B4-BE49-F238E27FC236}">
                <a16:creationId xmlns:a16="http://schemas.microsoft.com/office/drawing/2014/main" id="{227605B0-DCD3-71E0-F9DC-D6804BAD5132}"/>
              </a:ext>
            </a:extLst>
          </p:cNvPr>
          <p:cNvPicPr>
            <a:picLocks noChangeAspect="1"/>
          </p:cNvPicPr>
          <p:nvPr/>
        </p:nvPicPr>
        <p:blipFill>
          <a:blip r:embed="rId5"/>
          <a:stretch>
            <a:fillRect/>
          </a:stretch>
        </p:blipFill>
        <p:spPr>
          <a:xfrm>
            <a:off x="6366882" y="653110"/>
            <a:ext cx="5419597" cy="1572279"/>
          </a:xfrm>
          <a:prstGeom prst="rect">
            <a:avLst/>
          </a:prstGeom>
        </p:spPr>
      </p:pic>
    </p:spTree>
    <p:extLst>
      <p:ext uri="{BB962C8B-B14F-4D97-AF65-F5344CB8AC3E}">
        <p14:creationId xmlns:p14="http://schemas.microsoft.com/office/powerpoint/2010/main" val="565060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15" y="128337"/>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27</a:t>
            </a:fld>
            <a:endParaRPr lang="en-US"/>
          </a:p>
        </p:txBody>
      </p:sp>
      <p:pic>
        <p:nvPicPr>
          <p:cNvPr id="10" name="Picture 9"/>
          <p:cNvPicPr>
            <a:picLocks noChangeAspect="1"/>
          </p:cNvPicPr>
          <p:nvPr/>
        </p:nvPicPr>
        <p:blipFill>
          <a:blip r:embed="rId3"/>
          <a:stretch>
            <a:fillRect/>
          </a:stretch>
        </p:blipFill>
        <p:spPr>
          <a:xfrm>
            <a:off x="823489" y="770668"/>
            <a:ext cx="10390476" cy="5600000"/>
          </a:xfrm>
          <a:prstGeom prst="rect">
            <a:avLst/>
          </a:prstGeom>
        </p:spPr>
      </p:pic>
    </p:spTree>
    <p:extLst>
      <p:ext uri="{BB962C8B-B14F-4D97-AF65-F5344CB8AC3E}">
        <p14:creationId xmlns:p14="http://schemas.microsoft.com/office/powerpoint/2010/main" val="77635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71" y="48621"/>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28</a:t>
            </a:fld>
            <a:endParaRPr lang="en-US"/>
          </a:p>
        </p:txBody>
      </p:sp>
      <p:sp>
        <p:nvSpPr>
          <p:cNvPr id="14" name="TextBox 13"/>
          <p:cNvSpPr txBox="1"/>
          <p:nvPr/>
        </p:nvSpPr>
        <p:spPr>
          <a:xfrm>
            <a:off x="6268974" y="364713"/>
            <a:ext cx="4122142"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viên</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4758" y="619052"/>
            <a:ext cx="4487457"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khoa</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E94145B-7791-7684-19A7-C80915BF0C4C}"/>
              </a:ext>
            </a:extLst>
          </p:cNvPr>
          <p:cNvPicPr>
            <a:picLocks noChangeAspect="1"/>
          </p:cNvPicPr>
          <p:nvPr/>
        </p:nvPicPr>
        <p:blipFill>
          <a:blip r:embed="rId3"/>
          <a:stretch>
            <a:fillRect/>
          </a:stretch>
        </p:blipFill>
        <p:spPr>
          <a:xfrm>
            <a:off x="512380" y="1080716"/>
            <a:ext cx="3949088" cy="5736741"/>
          </a:xfrm>
          <a:prstGeom prst="rect">
            <a:avLst/>
          </a:prstGeom>
        </p:spPr>
      </p:pic>
      <p:sp>
        <p:nvSpPr>
          <p:cNvPr id="5" name="Rectangle 4"/>
          <p:cNvSpPr/>
          <p:nvPr/>
        </p:nvSpPr>
        <p:spPr>
          <a:xfrm>
            <a:off x="512379" y="1899262"/>
            <a:ext cx="3837923" cy="23566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4BA1CE6-E3A0-2104-9593-C32538AB0E89}"/>
              </a:ext>
            </a:extLst>
          </p:cNvPr>
          <p:cNvPicPr>
            <a:picLocks noChangeAspect="1"/>
          </p:cNvPicPr>
          <p:nvPr/>
        </p:nvPicPr>
        <p:blipFill>
          <a:blip r:embed="rId4"/>
          <a:stretch>
            <a:fillRect/>
          </a:stretch>
        </p:blipFill>
        <p:spPr>
          <a:xfrm>
            <a:off x="6521381" y="886721"/>
            <a:ext cx="3790439" cy="5503273"/>
          </a:xfrm>
          <a:prstGeom prst="rect">
            <a:avLst/>
          </a:prstGeom>
        </p:spPr>
      </p:pic>
      <p:sp>
        <p:nvSpPr>
          <p:cNvPr id="11" name="Rectangle 10"/>
          <p:cNvSpPr/>
          <p:nvPr/>
        </p:nvSpPr>
        <p:spPr>
          <a:xfrm>
            <a:off x="6600677" y="2596444"/>
            <a:ext cx="3790439" cy="36350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42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71" y="48621"/>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29</a:t>
            </a:fld>
            <a:endParaRPr lang="en-US"/>
          </a:p>
        </p:txBody>
      </p:sp>
      <p:sp>
        <p:nvSpPr>
          <p:cNvPr id="14" name="TextBox 13"/>
          <p:cNvSpPr txBox="1"/>
          <p:nvPr/>
        </p:nvSpPr>
        <p:spPr>
          <a:xfrm>
            <a:off x="6499815" y="438588"/>
            <a:ext cx="4122142"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viên</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4758" y="619052"/>
            <a:ext cx="4487457"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khoa</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898FBA6-3C95-4EA3-A7B2-CE584FBEC278}"/>
              </a:ext>
            </a:extLst>
          </p:cNvPr>
          <p:cNvPicPr>
            <a:picLocks noChangeAspect="1"/>
          </p:cNvPicPr>
          <p:nvPr/>
        </p:nvPicPr>
        <p:blipFill>
          <a:blip r:embed="rId3"/>
          <a:stretch>
            <a:fillRect/>
          </a:stretch>
        </p:blipFill>
        <p:spPr>
          <a:xfrm>
            <a:off x="512380" y="1080716"/>
            <a:ext cx="3949088" cy="5736741"/>
          </a:xfrm>
          <a:prstGeom prst="rect">
            <a:avLst/>
          </a:prstGeom>
        </p:spPr>
      </p:pic>
      <p:sp>
        <p:nvSpPr>
          <p:cNvPr id="7" name="Rectangle 6">
            <a:extLst>
              <a:ext uri="{FF2B5EF4-FFF2-40B4-BE49-F238E27FC236}">
                <a16:creationId xmlns:a16="http://schemas.microsoft.com/office/drawing/2014/main" id="{FC071F49-9136-3626-7900-F33550EDE7B8}"/>
              </a:ext>
            </a:extLst>
          </p:cNvPr>
          <p:cNvSpPr/>
          <p:nvPr/>
        </p:nvSpPr>
        <p:spPr>
          <a:xfrm>
            <a:off x="512379" y="1899262"/>
            <a:ext cx="3837923" cy="23566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3216B3-2CFB-1FE0-CD34-E78BC8667AA3}"/>
              </a:ext>
            </a:extLst>
          </p:cNvPr>
          <p:cNvPicPr>
            <a:picLocks noChangeAspect="1"/>
          </p:cNvPicPr>
          <p:nvPr/>
        </p:nvPicPr>
        <p:blipFill>
          <a:blip r:embed="rId4"/>
          <a:stretch>
            <a:fillRect/>
          </a:stretch>
        </p:blipFill>
        <p:spPr>
          <a:xfrm>
            <a:off x="6764430" y="1080716"/>
            <a:ext cx="3842952" cy="5387316"/>
          </a:xfrm>
          <a:prstGeom prst="rect">
            <a:avLst/>
          </a:prstGeom>
        </p:spPr>
      </p:pic>
      <p:sp>
        <p:nvSpPr>
          <p:cNvPr id="10" name="Rectangle 9"/>
          <p:cNvSpPr/>
          <p:nvPr/>
        </p:nvSpPr>
        <p:spPr>
          <a:xfrm>
            <a:off x="6533683" y="1080717"/>
            <a:ext cx="4200992" cy="24244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3</a:t>
            </a:fld>
            <a:endParaRPr lang="en-US"/>
          </a:p>
        </p:txBody>
      </p:sp>
      <p:sp>
        <p:nvSpPr>
          <p:cNvPr id="13" name="Block Arc 12"/>
          <p:cNvSpPr/>
          <p:nvPr/>
        </p:nvSpPr>
        <p:spPr>
          <a:xfrm>
            <a:off x="-2723381" y="152670"/>
            <a:ext cx="7293488" cy="7293488"/>
          </a:xfrm>
          <a:prstGeom prst="blockArc">
            <a:avLst>
              <a:gd name="adj1" fmla="val 18900000"/>
              <a:gd name="adj2" fmla="val 2700000"/>
              <a:gd name="adj3" fmla="val 29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13"/>
          <p:cNvSpPr/>
          <p:nvPr/>
        </p:nvSpPr>
        <p:spPr>
          <a:xfrm>
            <a:off x="4014104" y="1506667"/>
            <a:ext cx="7771781"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sách và phân bổ thời lượng</a:t>
            </a:r>
            <a:endParaRPr lang="en-US" sz="2500" kern="1200">
              <a:solidFill>
                <a:srgbClr val="002060"/>
              </a:solidFill>
              <a:effectLst>
                <a:outerShdw blurRad="38100" dist="38100" dir="2700000" algn="tl">
                  <a:srgbClr val="000000">
                    <a:alpha val="43137"/>
                  </a:srgbClr>
                </a:outerShdw>
              </a:effectLst>
            </a:endParaRPr>
          </a:p>
        </p:txBody>
      </p:sp>
      <p:sp>
        <p:nvSpPr>
          <p:cNvPr id="15" name="Oval 14"/>
          <p:cNvSpPr/>
          <p:nvPr/>
        </p:nvSpPr>
        <p:spPr>
          <a:xfrm>
            <a:off x="3493100" y="1402466"/>
            <a:ext cx="1042009" cy="1042009"/>
          </a:xfrm>
          <a:prstGeom prst="ellipse">
            <a:avLst/>
          </a:prstGeom>
        </p:spPr>
        <p:style>
          <a:lnRef idx="1">
            <a:schemeClr val="accent4">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p:cNvSpPr/>
          <p:nvPr/>
        </p:nvSpPr>
        <p:spPr>
          <a:xfrm>
            <a:off x="4492030" y="2757295"/>
            <a:ext cx="7293855"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465231"/>
              <a:satOff val="-15989"/>
              <a:lumOff val="588"/>
              <a:alphaOff val="0"/>
            </a:schemeClr>
          </a:fillRef>
          <a:effectRef idx="1">
            <a:schemeClr val="accent4">
              <a:hueOff val="3465231"/>
              <a:satOff val="-15989"/>
              <a:lumOff val="588"/>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bài học</a:t>
            </a:r>
            <a:endParaRPr lang="en-US" sz="2500" kern="1200">
              <a:solidFill>
                <a:srgbClr val="002060"/>
              </a:solidFill>
              <a:effectLst>
                <a:outerShdw blurRad="38100" dist="38100" dir="2700000" algn="tl">
                  <a:srgbClr val="000000">
                    <a:alpha val="43137"/>
                  </a:srgbClr>
                </a:outerShdw>
              </a:effectLst>
            </a:endParaRPr>
          </a:p>
        </p:txBody>
      </p:sp>
      <p:sp>
        <p:nvSpPr>
          <p:cNvPr id="17" name="Oval 16"/>
          <p:cNvSpPr/>
          <p:nvPr/>
        </p:nvSpPr>
        <p:spPr>
          <a:xfrm>
            <a:off x="3971026" y="2653094"/>
            <a:ext cx="1042009" cy="1042009"/>
          </a:xfrm>
          <a:prstGeom prst="ellipse">
            <a:avLst/>
          </a:prstGeom>
        </p:spPr>
        <p:style>
          <a:lnRef idx="1">
            <a:schemeClr val="accent4">
              <a:hueOff val="3465231"/>
              <a:satOff val="-15989"/>
              <a:lumOff val="588"/>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17"/>
          <p:cNvSpPr/>
          <p:nvPr/>
        </p:nvSpPr>
        <p:spPr>
          <a:xfrm>
            <a:off x="4486937" y="4062290"/>
            <a:ext cx="7298949"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930461"/>
              <a:satOff val="-31979"/>
              <a:lumOff val="1177"/>
              <a:alphaOff val="0"/>
            </a:schemeClr>
          </a:fillRef>
          <a:effectRef idx="1">
            <a:schemeClr val="accent4">
              <a:hueOff val="6930461"/>
              <a:satOff val="-31979"/>
              <a:lumOff val="1177"/>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phương pháp, cách tổ chức dạy học</a:t>
            </a:r>
            <a:endParaRPr lang="en-US" sz="2500" kern="1200">
              <a:solidFill>
                <a:srgbClr val="002060"/>
              </a:solidFill>
              <a:effectLst>
                <a:outerShdw blurRad="38100" dist="38100" dir="2700000" algn="tl">
                  <a:srgbClr val="000000">
                    <a:alpha val="43137"/>
                  </a:srgbClr>
                </a:outerShdw>
              </a:effectLst>
            </a:endParaRPr>
          </a:p>
        </p:txBody>
      </p:sp>
      <p:sp>
        <p:nvSpPr>
          <p:cNvPr id="19" name="Oval 18"/>
          <p:cNvSpPr/>
          <p:nvPr/>
        </p:nvSpPr>
        <p:spPr>
          <a:xfrm>
            <a:off x="3971026" y="3903722"/>
            <a:ext cx="1042009" cy="1042009"/>
          </a:xfrm>
          <a:prstGeom prst="ellipse">
            <a:avLst/>
          </a:prstGeom>
        </p:spPr>
        <p:style>
          <a:lnRef idx="1">
            <a:schemeClr val="accent4">
              <a:hueOff val="6930461"/>
              <a:satOff val="-31979"/>
              <a:lumOff val="1177"/>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Freeform 19"/>
          <p:cNvSpPr/>
          <p:nvPr/>
        </p:nvSpPr>
        <p:spPr>
          <a:xfrm>
            <a:off x="4014104" y="5258552"/>
            <a:ext cx="7771781"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sz="2500" kern="1200">
              <a:solidFill>
                <a:srgbClr val="002060"/>
              </a:solidFill>
              <a:effectLst>
                <a:outerShdw blurRad="38100" dist="38100" dir="2700000" algn="tl">
                  <a:srgbClr val="000000">
                    <a:alpha val="43137"/>
                  </a:srgbClr>
                </a:outerShdw>
              </a:effectLst>
            </a:endParaRPr>
          </a:p>
        </p:txBody>
      </p:sp>
      <p:sp>
        <p:nvSpPr>
          <p:cNvPr id="21" name="Oval 20"/>
          <p:cNvSpPr/>
          <p:nvPr/>
        </p:nvSpPr>
        <p:spPr>
          <a:xfrm>
            <a:off x="3493100" y="5154351"/>
            <a:ext cx="1042009" cy="1042009"/>
          </a:xfrm>
          <a:prstGeom prst="ellipse">
            <a:avLst/>
          </a:prstGeom>
        </p:spPr>
        <p:style>
          <a:lnRef idx="1">
            <a:schemeClr val="accent4">
              <a:hueOff val="10395692"/>
              <a:satOff val="-47968"/>
              <a:lumOff val="1765"/>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1" name="Group 10"/>
          <p:cNvGrpSpPr/>
          <p:nvPr/>
        </p:nvGrpSpPr>
        <p:grpSpPr>
          <a:xfrm>
            <a:off x="3529120" y="1465234"/>
            <a:ext cx="1445193" cy="4554025"/>
            <a:chOff x="3529120" y="1465234"/>
            <a:chExt cx="1445193" cy="4554025"/>
          </a:xfrm>
        </p:grpSpPr>
        <p:pic>
          <p:nvPicPr>
            <p:cNvPr id="7"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grpSp>
      <p:pic>
        <p:nvPicPr>
          <p:cNvPr id="23" name="Picture 22">
            <a:extLst>
              <a:ext uri="{FF2B5EF4-FFF2-40B4-BE49-F238E27FC236}">
                <a16:creationId xmlns:a16="http://schemas.microsoft.com/office/drawing/2014/main" id="{25290C3B-E181-75FD-DA9D-4CEA75798E5C}"/>
              </a:ext>
            </a:extLst>
          </p:cNvPr>
          <p:cNvPicPr>
            <a:picLocks noChangeAspect="1"/>
          </p:cNvPicPr>
          <p:nvPr/>
        </p:nvPicPr>
        <p:blipFill>
          <a:blip r:embed="rId4"/>
          <a:stretch>
            <a:fillRect/>
          </a:stretch>
        </p:blipFill>
        <p:spPr>
          <a:xfrm>
            <a:off x="838200" y="2446099"/>
            <a:ext cx="2011878" cy="2819566"/>
          </a:xfrm>
          <a:prstGeom prst="rect">
            <a:avLst/>
          </a:prstGeom>
        </p:spPr>
      </p:pic>
    </p:spTree>
    <p:extLst>
      <p:ext uri="{BB962C8B-B14F-4D97-AF65-F5344CB8AC3E}">
        <p14:creationId xmlns:p14="http://schemas.microsoft.com/office/powerpoint/2010/main" val="2637148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71" y="48621"/>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30</a:t>
            </a:fld>
            <a:endParaRPr lang="en-US"/>
          </a:p>
        </p:txBody>
      </p:sp>
      <p:sp>
        <p:nvSpPr>
          <p:cNvPr id="14" name="TextBox 13"/>
          <p:cNvSpPr txBox="1"/>
          <p:nvPr/>
        </p:nvSpPr>
        <p:spPr>
          <a:xfrm>
            <a:off x="6540279" y="364713"/>
            <a:ext cx="4122142"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viên</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4758" y="619052"/>
            <a:ext cx="4487457"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khoa</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D628240-9A1A-B172-11A7-7C9010A8894F}"/>
              </a:ext>
            </a:extLst>
          </p:cNvPr>
          <p:cNvPicPr>
            <a:picLocks noChangeAspect="1"/>
          </p:cNvPicPr>
          <p:nvPr/>
        </p:nvPicPr>
        <p:blipFill>
          <a:blip r:embed="rId3"/>
          <a:stretch>
            <a:fillRect/>
          </a:stretch>
        </p:blipFill>
        <p:spPr>
          <a:xfrm>
            <a:off x="512380" y="1080716"/>
            <a:ext cx="3949088" cy="5736741"/>
          </a:xfrm>
          <a:prstGeom prst="rect">
            <a:avLst/>
          </a:prstGeom>
        </p:spPr>
      </p:pic>
      <p:sp>
        <p:nvSpPr>
          <p:cNvPr id="7" name="Rectangle 6">
            <a:extLst>
              <a:ext uri="{FF2B5EF4-FFF2-40B4-BE49-F238E27FC236}">
                <a16:creationId xmlns:a16="http://schemas.microsoft.com/office/drawing/2014/main" id="{5EE64710-6FC1-F000-5A17-C145AC9E06C6}"/>
              </a:ext>
            </a:extLst>
          </p:cNvPr>
          <p:cNvSpPr/>
          <p:nvPr/>
        </p:nvSpPr>
        <p:spPr>
          <a:xfrm>
            <a:off x="512380" y="4222043"/>
            <a:ext cx="3837923" cy="22708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3A0DC8-5C5C-ED90-76D8-4437E2C6AFE2}"/>
              </a:ext>
            </a:extLst>
          </p:cNvPr>
          <p:cNvPicPr>
            <a:picLocks noChangeAspect="1"/>
          </p:cNvPicPr>
          <p:nvPr/>
        </p:nvPicPr>
        <p:blipFill>
          <a:blip r:embed="rId4"/>
          <a:stretch>
            <a:fillRect/>
          </a:stretch>
        </p:blipFill>
        <p:spPr>
          <a:xfrm>
            <a:off x="6764430" y="1080716"/>
            <a:ext cx="3842952" cy="5387316"/>
          </a:xfrm>
          <a:prstGeom prst="rect">
            <a:avLst/>
          </a:prstGeom>
        </p:spPr>
      </p:pic>
      <p:sp>
        <p:nvSpPr>
          <p:cNvPr id="10" name="Rectangle 9"/>
          <p:cNvSpPr/>
          <p:nvPr/>
        </p:nvSpPr>
        <p:spPr>
          <a:xfrm>
            <a:off x="6764430" y="3505201"/>
            <a:ext cx="4071259" cy="30861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791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71" y="48621"/>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31</a:t>
            </a:fld>
            <a:endParaRPr lang="en-US"/>
          </a:p>
        </p:txBody>
      </p:sp>
      <p:sp>
        <p:nvSpPr>
          <p:cNvPr id="14" name="TextBox 13"/>
          <p:cNvSpPr txBox="1"/>
          <p:nvPr/>
        </p:nvSpPr>
        <p:spPr>
          <a:xfrm>
            <a:off x="6660859" y="388219"/>
            <a:ext cx="4122142"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viên</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4758" y="619052"/>
            <a:ext cx="4487457"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khoa</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911589" y="849884"/>
            <a:ext cx="4071259" cy="57652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BF0A5B-C2AF-3629-7BF2-59D42D86AFC8}"/>
              </a:ext>
            </a:extLst>
          </p:cNvPr>
          <p:cNvPicPr>
            <a:picLocks noChangeAspect="1"/>
          </p:cNvPicPr>
          <p:nvPr/>
        </p:nvPicPr>
        <p:blipFill>
          <a:blip r:embed="rId3"/>
          <a:stretch>
            <a:fillRect/>
          </a:stretch>
        </p:blipFill>
        <p:spPr>
          <a:xfrm>
            <a:off x="691201" y="1220033"/>
            <a:ext cx="3732175" cy="5637967"/>
          </a:xfrm>
          <a:prstGeom prst="rect">
            <a:avLst/>
          </a:prstGeom>
        </p:spPr>
      </p:pic>
      <p:sp>
        <p:nvSpPr>
          <p:cNvPr id="10" name="Rectangle 9"/>
          <p:cNvSpPr/>
          <p:nvPr/>
        </p:nvSpPr>
        <p:spPr>
          <a:xfrm>
            <a:off x="640959" y="1080717"/>
            <a:ext cx="3663942" cy="25881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007BD62-1625-ABAE-3175-DE142DEB6876}"/>
              </a:ext>
            </a:extLst>
          </p:cNvPr>
          <p:cNvPicPr>
            <a:picLocks noChangeAspect="1"/>
          </p:cNvPicPr>
          <p:nvPr/>
        </p:nvPicPr>
        <p:blipFill>
          <a:blip r:embed="rId4"/>
          <a:stretch>
            <a:fillRect/>
          </a:stretch>
        </p:blipFill>
        <p:spPr>
          <a:xfrm>
            <a:off x="7070749" y="978692"/>
            <a:ext cx="3752937" cy="5514183"/>
          </a:xfrm>
          <a:prstGeom prst="rect">
            <a:avLst/>
          </a:prstGeom>
        </p:spPr>
      </p:pic>
    </p:spTree>
    <p:extLst>
      <p:ext uri="{BB962C8B-B14F-4D97-AF65-F5344CB8AC3E}">
        <p14:creationId xmlns:p14="http://schemas.microsoft.com/office/powerpoint/2010/main" val="1493457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71" y="48621"/>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32</a:t>
            </a:fld>
            <a:endParaRPr lang="en-US"/>
          </a:p>
        </p:txBody>
      </p:sp>
      <p:sp>
        <p:nvSpPr>
          <p:cNvPr id="14" name="TextBox 13"/>
          <p:cNvSpPr txBox="1"/>
          <p:nvPr/>
        </p:nvSpPr>
        <p:spPr>
          <a:xfrm>
            <a:off x="6660859" y="388219"/>
            <a:ext cx="4122142"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viên</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4758" y="619052"/>
            <a:ext cx="4487457"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khoa</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400EB87-2129-C831-2525-CB992700786A}"/>
              </a:ext>
            </a:extLst>
          </p:cNvPr>
          <p:cNvPicPr>
            <a:picLocks noChangeAspect="1"/>
          </p:cNvPicPr>
          <p:nvPr/>
        </p:nvPicPr>
        <p:blipFill>
          <a:blip r:embed="rId3"/>
          <a:stretch>
            <a:fillRect/>
          </a:stretch>
        </p:blipFill>
        <p:spPr>
          <a:xfrm>
            <a:off x="640960" y="1104244"/>
            <a:ext cx="3663942" cy="5637967"/>
          </a:xfrm>
          <a:prstGeom prst="rect">
            <a:avLst/>
          </a:prstGeom>
        </p:spPr>
      </p:pic>
      <p:sp>
        <p:nvSpPr>
          <p:cNvPr id="7" name="Rectangle 6">
            <a:extLst>
              <a:ext uri="{FF2B5EF4-FFF2-40B4-BE49-F238E27FC236}">
                <a16:creationId xmlns:a16="http://schemas.microsoft.com/office/drawing/2014/main" id="{A891BC14-10B9-43D9-3906-315D5B0ED1C1}"/>
              </a:ext>
            </a:extLst>
          </p:cNvPr>
          <p:cNvSpPr/>
          <p:nvPr/>
        </p:nvSpPr>
        <p:spPr>
          <a:xfrm>
            <a:off x="640959" y="1080717"/>
            <a:ext cx="3513352" cy="24865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367CE6-3E3D-EF42-7F1C-C0A3EE4DF7DA}"/>
              </a:ext>
            </a:extLst>
          </p:cNvPr>
          <p:cNvPicPr>
            <a:picLocks noChangeAspect="1"/>
          </p:cNvPicPr>
          <p:nvPr/>
        </p:nvPicPr>
        <p:blipFill>
          <a:blip r:embed="rId4"/>
          <a:stretch>
            <a:fillRect/>
          </a:stretch>
        </p:blipFill>
        <p:spPr>
          <a:xfrm>
            <a:off x="7025734" y="849884"/>
            <a:ext cx="3842967" cy="5476854"/>
          </a:xfrm>
          <a:prstGeom prst="rect">
            <a:avLst/>
          </a:prstGeom>
        </p:spPr>
      </p:pic>
      <p:sp>
        <p:nvSpPr>
          <p:cNvPr id="11" name="Rectangle 10"/>
          <p:cNvSpPr/>
          <p:nvPr/>
        </p:nvSpPr>
        <p:spPr>
          <a:xfrm>
            <a:off x="6911589" y="849885"/>
            <a:ext cx="4071259" cy="5838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775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71" y="48621"/>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33</a:t>
            </a:fld>
            <a:endParaRPr lang="en-US"/>
          </a:p>
        </p:txBody>
      </p:sp>
      <p:sp>
        <p:nvSpPr>
          <p:cNvPr id="14" name="TextBox 13"/>
          <p:cNvSpPr txBox="1"/>
          <p:nvPr/>
        </p:nvSpPr>
        <p:spPr>
          <a:xfrm>
            <a:off x="6660859" y="388219"/>
            <a:ext cx="4122142"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viên</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4758" y="619052"/>
            <a:ext cx="4487457"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khoa</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7FC214B-CC58-D739-7575-2182EB3B2A78}"/>
              </a:ext>
            </a:extLst>
          </p:cNvPr>
          <p:cNvPicPr>
            <a:picLocks noChangeAspect="1"/>
          </p:cNvPicPr>
          <p:nvPr/>
        </p:nvPicPr>
        <p:blipFill>
          <a:blip r:embed="rId3"/>
          <a:stretch>
            <a:fillRect/>
          </a:stretch>
        </p:blipFill>
        <p:spPr>
          <a:xfrm>
            <a:off x="640960" y="1104244"/>
            <a:ext cx="3663942" cy="5637967"/>
          </a:xfrm>
          <a:prstGeom prst="rect">
            <a:avLst/>
          </a:prstGeom>
        </p:spPr>
      </p:pic>
      <p:sp>
        <p:nvSpPr>
          <p:cNvPr id="7" name="Rectangle 6">
            <a:extLst>
              <a:ext uri="{FF2B5EF4-FFF2-40B4-BE49-F238E27FC236}">
                <a16:creationId xmlns:a16="http://schemas.microsoft.com/office/drawing/2014/main" id="{D45FBB63-FE05-0763-5FE0-3D89DB49B814}"/>
              </a:ext>
            </a:extLst>
          </p:cNvPr>
          <p:cNvSpPr/>
          <p:nvPr/>
        </p:nvSpPr>
        <p:spPr>
          <a:xfrm>
            <a:off x="691810" y="3522134"/>
            <a:ext cx="3383479" cy="29707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5D0F410-E69A-9118-B456-FB1EF7C97CA4}"/>
              </a:ext>
            </a:extLst>
          </p:cNvPr>
          <p:cNvPicPr>
            <a:picLocks noChangeAspect="1"/>
          </p:cNvPicPr>
          <p:nvPr/>
        </p:nvPicPr>
        <p:blipFill>
          <a:blip r:embed="rId4"/>
          <a:stretch>
            <a:fillRect/>
          </a:stretch>
        </p:blipFill>
        <p:spPr>
          <a:xfrm>
            <a:off x="7048312" y="849884"/>
            <a:ext cx="3842967" cy="5476854"/>
          </a:xfrm>
          <a:prstGeom prst="rect">
            <a:avLst/>
          </a:prstGeom>
        </p:spPr>
      </p:pic>
      <p:sp>
        <p:nvSpPr>
          <p:cNvPr id="11" name="Rectangle 10"/>
          <p:cNvSpPr/>
          <p:nvPr/>
        </p:nvSpPr>
        <p:spPr>
          <a:xfrm>
            <a:off x="6820020" y="1397181"/>
            <a:ext cx="4071259" cy="49295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503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15" y="128337"/>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34</a:t>
            </a:fld>
            <a:endParaRPr lang="en-US"/>
          </a:p>
        </p:txBody>
      </p:sp>
      <p:sp>
        <p:nvSpPr>
          <p:cNvPr id="14" name="TextBox 13"/>
          <p:cNvSpPr txBox="1"/>
          <p:nvPr/>
        </p:nvSpPr>
        <p:spPr>
          <a:xfrm>
            <a:off x="3898475" y="543027"/>
            <a:ext cx="3508943"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Vở bài tập</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67E1C91-E600-6ED3-86D8-97F0D6C493E7}"/>
              </a:ext>
            </a:extLst>
          </p:cNvPr>
          <p:cNvPicPr>
            <a:picLocks noChangeAspect="1"/>
          </p:cNvPicPr>
          <p:nvPr/>
        </p:nvPicPr>
        <p:blipFill>
          <a:blip r:embed="rId3"/>
          <a:stretch>
            <a:fillRect/>
          </a:stretch>
        </p:blipFill>
        <p:spPr>
          <a:xfrm>
            <a:off x="894913" y="1320784"/>
            <a:ext cx="3960470" cy="5389584"/>
          </a:xfrm>
          <a:prstGeom prst="rect">
            <a:avLst/>
          </a:prstGeom>
        </p:spPr>
      </p:pic>
      <p:sp>
        <p:nvSpPr>
          <p:cNvPr id="7" name="Rectangle 6"/>
          <p:cNvSpPr/>
          <p:nvPr/>
        </p:nvSpPr>
        <p:spPr>
          <a:xfrm>
            <a:off x="806656" y="2035700"/>
            <a:ext cx="4048727" cy="37422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3911C27-85CB-7B12-292D-72EFC071DF2B}"/>
              </a:ext>
            </a:extLst>
          </p:cNvPr>
          <p:cNvPicPr>
            <a:picLocks noChangeAspect="1"/>
          </p:cNvPicPr>
          <p:nvPr/>
        </p:nvPicPr>
        <p:blipFill>
          <a:blip r:embed="rId4"/>
          <a:stretch>
            <a:fillRect/>
          </a:stretch>
        </p:blipFill>
        <p:spPr>
          <a:xfrm>
            <a:off x="6944574" y="1111216"/>
            <a:ext cx="3810645" cy="5599152"/>
          </a:xfrm>
          <a:prstGeom prst="rect">
            <a:avLst/>
          </a:prstGeom>
        </p:spPr>
      </p:pic>
    </p:spTree>
    <p:extLst>
      <p:ext uri="{BB962C8B-B14F-4D97-AF65-F5344CB8AC3E}">
        <p14:creationId xmlns:p14="http://schemas.microsoft.com/office/powerpoint/2010/main" val="1449155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15" y="128337"/>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35</a:t>
            </a:fld>
            <a:endParaRPr lang="en-US"/>
          </a:p>
        </p:txBody>
      </p:sp>
      <p:sp>
        <p:nvSpPr>
          <p:cNvPr id="14" name="TextBox 13"/>
          <p:cNvSpPr txBox="1"/>
          <p:nvPr/>
        </p:nvSpPr>
        <p:spPr>
          <a:xfrm>
            <a:off x="4341528" y="476600"/>
            <a:ext cx="3508943"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bài tập</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8DA0565-1604-C474-D659-FF9FF148B71B}"/>
              </a:ext>
            </a:extLst>
          </p:cNvPr>
          <p:cNvPicPr>
            <a:picLocks noChangeAspect="1"/>
          </p:cNvPicPr>
          <p:nvPr/>
        </p:nvPicPr>
        <p:blipFill>
          <a:blip r:embed="rId3"/>
          <a:stretch>
            <a:fillRect/>
          </a:stretch>
        </p:blipFill>
        <p:spPr>
          <a:xfrm>
            <a:off x="506163" y="835770"/>
            <a:ext cx="4039349" cy="5893893"/>
          </a:xfrm>
          <a:prstGeom prst="rect">
            <a:avLst/>
          </a:prstGeom>
        </p:spPr>
      </p:pic>
      <p:sp>
        <p:nvSpPr>
          <p:cNvPr id="8" name="Rectangle 7">
            <a:extLst>
              <a:ext uri="{FF2B5EF4-FFF2-40B4-BE49-F238E27FC236}">
                <a16:creationId xmlns:a16="http://schemas.microsoft.com/office/drawing/2014/main" id="{4CB82BCE-8F02-AE55-11A4-DD8E517523FA}"/>
              </a:ext>
            </a:extLst>
          </p:cNvPr>
          <p:cNvSpPr/>
          <p:nvPr/>
        </p:nvSpPr>
        <p:spPr>
          <a:xfrm>
            <a:off x="524015" y="1794933"/>
            <a:ext cx="4039349" cy="49347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4EE3EFF-1D20-29B7-2E00-C3BE5F639790}"/>
              </a:ext>
            </a:extLst>
          </p:cNvPr>
          <p:cNvPicPr>
            <a:picLocks noChangeAspect="1"/>
          </p:cNvPicPr>
          <p:nvPr/>
        </p:nvPicPr>
        <p:blipFill>
          <a:blip r:embed="rId4"/>
          <a:stretch>
            <a:fillRect/>
          </a:stretch>
        </p:blipFill>
        <p:spPr>
          <a:xfrm>
            <a:off x="6970630" y="1229063"/>
            <a:ext cx="3521941" cy="5263812"/>
          </a:xfrm>
          <a:prstGeom prst="rect">
            <a:avLst/>
          </a:prstGeom>
        </p:spPr>
      </p:pic>
      <p:sp>
        <p:nvSpPr>
          <p:cNvPr id="11" name="Rectangle 10">
            <a:extLst>
              <a:ext uri="{FF2B5EF4-FFF2-40B4-BE49-F238E27FC236}">
                <a16:creationId xmlns:a16="http://schemas.microsoft.com/office/drawing/2014/main" id="{4D4A6BAC-6A43-74F9-F530-973CEAE05C0E}"/>
              </a:ext>
            </a:extLst>
          </p:cNvPr>
          <p:cNvSpPr/>
          <p:nvPr/>
        </p:nvSpPr>
        <p:spPr>
          <a:xfrm>
            <a:off x="6970630" y="961635"/>
            <a:ext cx="3521942" cy="31023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313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36</a:t>
            </a:fld>
            <a:endParaRPr lang="en-US"/>
          </a:p>
        </p:txBody>
      </p:sp>
      <p:sp>
        <p:nvSpPr>
          <p:cNvPr id="7" name="TextBox 6"/>
          <p:cNvSpPr txBox="1"/>
          <p:nvPr/>
        </p:nvSpPr>
        <p:spPr>
          <a:xfrm>
            <a:off x="5136444" y="282222"/>
            <a:ext cx="3818161" cy="369332"/>
          </a:xfrm>
          <a:prstGeom prst="rect">
            <a:avLst/>
          </a:prstGeom>
          <a:noFill/>
        </p:spPr>
        <p:txBody>
          <a:bodyPr wrap="none" rtlCol="0">
            <a:spAutoFit/>
          </a:bodyPr>
          <a:lstStyle/>
          <a:p>
            <a:r>
              <a:rPr lang="en-US" b="1">
                <a:solidFill>
                  <a:srgbClr val="0070C0"/>
                </a:solidFill>
                <a:latin typeface="Times New Roman" panose="02020603050405020304" pitchFamily="18" charset="0"/>
                <a:cs typeface="Times New Roman" panose="02020603050405020304" pitchFamily="18" charset="0"/>
              </a:rPr>
              <a:t>GỢI Ý LẬP KẾ HOẠCH DẠY HỌC</a:t>
            </a:r>
          </a:p>
        </p:txBody>
      </p:sp>
      <p:pic>
        <p:nvPicPr>
          <p:cNvPr id="5" name="Picture 4">
            <a:extLst>
              <a:ext uri="{FF2B5EF4-FFF2-40B4-BE49-F238E27FC236}">
                <a16:creationId xmlns:a16="http://schemas.microsoft.com/office/drawing/2014/main" id="{B3F0A20A-E6E8-039F-AB4C-117AFAF9F1F0}"/>
              </a:ext>
            </a:extLst>
          </p:cNvPr>
          <p:cNvPicPr>
            <a:picLocks noChangeAspect="1"/>
          </p:cNvPicPr>
          <p:nvPr/>
        </p:nvPicPr>
        <p:blipFill>
          <a:blip r:embed="rId3"/>
          <a:stretch>
            <a:fillRect/>
          </a:stretch>
        </p:blipFill>
        <p:spPr>
          <a:xfrm>
            <a:off x="2743200" y="651554"/>
            <a:ext cx="8577287" cy="5953226"/>
          </a:xfrm>
          <a:prstGeom prst="rect">
            <a:avLst/>
          </a:prstGeom>
        </p:spPr>
      </p:pic>
    </p:spTree>
    <p:extLst>
      <p:ext uri="{BB962C8B-B14F-4D97-AF65-F5344CB8AC3E}">
        <p14:creationId xmlns:p14="http://schemas.microsoft.com/office/powerpoint/2010/main" val="3593377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0EA6E4-A4F3-7946-1F04-BAB385E70CF8}"/>
              </a:ext>
            </a:extLst>
          </p:cNvPr>
          <p:cNvSpPr>
            <a:spLocks noGrp="1"/>
          </p:cNvSpPr>
          <p:nvPr>
            <p:ph type="sldNum" sz="quarter" idx="12"/>
          </p:nvPr>
        </p:nvSpPr>
        <p:spPr/>
        <p:txBody>
          <a:bodyPr/>
          <a:lstStyle/>
          <a:p>
            <a:fld id="{DF464254-AE5C-42C3-A211-FF92F32968BE}" type="slidenum">
              <a:rPr lang="en-US" smtClean="0"/>
              <a:t>37</a:t>
            </a:fld>
            <a:endParaRPr lang="en-US"/>
          </a:p>
        </p:txBody>
      </p:sp>
      <p:pic>
        <p:nvPicPr>
          <p:cNvPr id="8" name="Picture 7">
            <a:extLst>
              <a:ext uri="{FF2B5EF4-FFF2-40B4-BE49-F238E27FC236}">
                <a16:creationId xmlns:a16="http://schemas.microsoft.com/office/drawing/2014/main" id="{1E98CA86-43F5-91FA-6236-20EBA0CEC43B}"/>
              </a:ext>
            </a:extLst>
          </p:cNvPr>
          <p:cNvPicPr>
            <a:picLocks noChangeAspect="1"/>
          </p:cNvPicPr>
          <p:nvPr/>
        </p:nvPicPr>
        <p:blipFill>
          <a:blip r:embed="rId2"/>
          <a:stretch>
            <a:fillRect/>
          </a:stretch>
        </p:blipFill>
        <p:spPr>
          <a:xfrm>
            <a:off x="1442388" y="371048"/>
            <a:ext cx="9307224" cy="6115904"/>
          </a:xfrm>
          <a:prstGeom prst="rect">
            <a:avLst/>
          </a:prstGeom>
        </p:spPr>
      </p:pic>
    </p:spTree>
    <p:extLst>
      <p:ext uri="{BB962C8B-B14F-4D97-AF65-F5344CB8AC3E}">
        <p14:creationId xmlns:p14="http://schemas.microsoft.com/office/powerpoint/2010/main" val="1969164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A99F-6DBA-25ED-DC60-3B1C2D071E87}"/>
              </a:ext>
            </a:extLst>
          </p:cNvPr>
          <p:cNvSpPr>
            <a:spLocks noGrp="1"/>
          </p:cNvSpPr>
          <p:nvPr>
            <p:ph type="title"/>
          </p:nvPr>
        </p:nvSpPr>
        <p:spPr>
          <a:xfrm>
            <a:off x="838200" y="365125"/>
            <a:ext cx="10515600" cy="793597"/>
          </a:xfrm>
        </p:spPr>
        <p:txBody>
          <a:bodyPr>
            <a:noAutofit/>
          </a:bodyPr>
          <a:lstStyle/>
          <a:p>
            <a:pPr algn="ctr"/>
            <a:r>
              <a:rPr lang="vi-VN" sz="3200" b="1">
                <a:solidFill>
                  <a:srgbClr val="C00000"/>
                </a:solidFill>
                <a:effectLst/>
                <a:latin typeface="Quicksand"/>
              </a:rPr>
              <a:t>HƯỚNG DẪN KIỂM TRA ĐÁNH GIÁ KẾT QUẢ HỌC TẬP</a:t>
            </a:r>
            <a:br>
              <a:rPr lang="vi-VN" sz="3200">
                <a:effectLst/>
              </a:rPr>
            </a:br>
            <a:endParaRPr lang="en-GB" sz="3200"/>
          </a:p>
        </p:txBody>
      </p:sp>
      <p:sp>
        <p:nvSpPr>
          <p:cNvPr id="3" name="Content Placeholder 2">
            <a:extLst>
              <a:ext uri="{FF2B5EF4-FFF2-40B4-BE49-F238E27FC236}">
                <a16:creationId xmlns:a16="http://schemas.microsoft.com/office/drawing/2014/main" id="{B8BDE15D-231D-5200-684B-F0CBF60B701C}"/>
              </a:ext>
            </a:extLst>
          </p:cNvPr>
          <p:cNvSpPr>
            <a:spLocks noGrp="1"/>
          </p:cNvSpPr>
          <p:nvPr>
            <p:ph idx="1"/>
          </p:nvPr>
        </p:nvSpPr>
        <p:spPr>
          <a:xfrm>
            <a:off x="683368" y="960207"/>
            <a:ext cx="6281636" cy="531966"/>
          </a:xfrm>
        </p:spPr>
        <p:txBody>
          <a:bodyPr>
            <a:normAutofit/>
          </a:bodyPr>
          <a:lstStyle/>
          <a:p>
            <a:pPr>
              <a:buFont typeface="Wingdings" panose="05000000000000000000" pitchFamily="2" charset="2"/>
              <a:buChar char="v"/>
            </a:pPr>
            <a:r>
              <a:rPr lang="vi-VN">
                <a:solidFill>
                  <a:srgbClr val="9A4292"/>
                </a:solidFill>
                <a:effectLst/>
              </a:rPr>
              <a:t>Một số phương pháp đánh giá</a:t>
            </a:r>
            <a:endParaRPr lang="vi-VN">
              <a:effectLst/>
            </a:endParaRPr>
          </a:p>
          <a:p>
            <a:endParaRPr lang="en-GB"/>
          </a:p>
        </p:txBody>
      </p:sp>
      <p:sp>
        <p:nvSpPr>
          <p:cNvPr id="4" name="Slide Number Placeholder 3">
            <a:extLst>
              <a:ext uri="{FF2B5EF4-FFF2-40B4-BE49-F238E27FC236}">
                <a16:creationId xmlns:a16="http://schemas.microsoft.com/office/drawing/2014/main" id="{086213C0-9B27-139E-F726-0E8BDBF54995}"/>
              </a:ext>
            </a:extLst>
          </p:cNvPr>
          <p:cNvSpPr>
            <a:spLocks noGrp="1"/>
          </p:cNvSpPr>
          <p:nvPr>
            <p:ph type="sldNum" sz="quarter" idx="12"/>
          </p:nvPr>
        </p:nvSpPr>
        <p:spPr/>
        <p:txBody>
          <a:bodyPr/>
          <a:lstStyle/>
          <a:p>
            <a:fld id="{DF464254-AE5C-42C3-A211-FF92F32968BE}" type="slidenum">
              <a:rPr lang="en-US" smtClean="0"/>
              <a:t>38</a:t>
            </a:fld>
            <a:endParaRPr lang="en-US"/>
          </a:p>
        </p:txBody>
      </p:sp>
      <p:sp>
        <p:nvSpPr>
          <p:cNvPr id="7" name="TextBox 6">
            <a:extLst>
              <a:ext uri="{FF2B5EF4-FFF2-40B4-BE49-F238E27FC236}">
                <a16:creationId xmlns:a16="http://schemas.microsoft.com/office/drawing/2014/main" id="{E89BCBE8-4766-3699-CA03-E8831E5FB206}"/>
              </a:ext>
            </a:extLst>
          </p:cNvPr>
          <p:cNvSpPr txBox="1"/>
          <p:nvPr/>
        </p:nvSpPr>
        <p:spPr>
          <a:xfrm>
            <a:off x="975198" y="3072348"/>
            <a:ext cx="6094378" cy="3785652"/>
          </a:xfrm>
          <a:prstGeom prst="rect">
            <a:avLst/>
          </a:prstGeom>
          <a:noFill/>
        </p:spPr>
        <p:txBody>
          <a:bodyPr wrap="square">
            <a:spAutoFit/>
          </a:bodyPr>
          <a:lstStyle>
            <a:defPPr>
              <a:defRPr lang="en-US"/>
            </a:defPPr>
            <a:lvl1pPr marL="285750" indent="-285750">
              <a:buFont typeface="Arial" panose="020B0604020202020204" pitchFamily="34" charset="0"/>
              <a:buChar char="•"/>
              <a:defRPr sz="2400" b="1">
                <a:solidFill>
                  <a:srgbClr val="2D70AE"/>
                </a:solidFill>
                <a:effectLst/>
                <a:latin typeface="Quicksand"/>
              </a:defRPr>
            </a:lvl1pPr>
          </a:lstStyle>
          <a:p>
            <a:r>
              <a:rPr lang="en-GB"/>
              <a:t>Theo dõi, quan sát HS trong quá trình thực hiện nhiệm vụ học tập;</a:t>
            </a:r>
          </a:p>
          <a:p>
            <a:r>
              <a:rPr lang="en-GB"/>
              <a:t>HS tự đánh giá và đánh giá lẫn nhau;</a:t>
            </a:r>
          </a:p>
          <a:p>
            <a:r>
              <a:rPr lang="en-GB"/>
              <a:t>Đánh giá theo nhóm;</a:t>
            </a:r>
          </a:p>
          <a:p>
            <a:r>
              <a:rPr lang="en-GB"/>
              <a:t>Đánh giá qua sản phẩm, kết quả thực hiện nhiệm vụ học tập;</a:t>
            </a:r>
          </a:p>
          <a:p>
            <a:r>
              <a:rPr lang="en-GB"/>
              <a:t>Vấn đáp;</a:t>
            </a:r>
          </a:p>
          <a:p>
            <a:r>
              <a:rPr lang="en-GB"/>
              <a:t>Tự luận;</a:t>
            </a:r>
          </a:p>
          <a:p>
            <a:r>
              <a:rPr lang="en-GB"/>
              <a:t>Trắc nghiệm khách quan;</a:t>
            </a:r>
          </a:p>
          <a:p>
            <a:r>
              <a:rPr lang="en-GB"/>
              <a:t>Thảo luận, bảo vệ ý kiến.</a:t>
            </a:r>
          </a:p>
        </p:txBody>
      </p:sp>
      <p:sp>
        <p:nvSpPr>
          <p:cNvPr id="9" name="TextBox 8">
            <a:extLst>
              <a:ext uri="{FF2B5EF4-FFF2-40B4-BE49-F238E27FC236}">
                <a16:creationId xmlns:a16="http://schemas.microsoft.com/office/drawing/2014/main" id="{213786B0-F710-5689-035D-E7502212D7B1}"/>
              </a:ext>
            </a:extLst>
          </p:cNvPr>
          <p:cNvSpPr txBox="1"/>
          <p:nvPr/>
        </p:nvSpPr>
        <p:spPr>
          <a:xfrm>
            <a:off x="975198" y="1436105"/>
            <a:ext cx="6094378" cy="1200329"/>
          </a:xfrm>
          <a:prstGeom prst="rect">
            <a:avLst/>
          </a:prstGeom>
          <a:noFill/>
        </p:spPr>
        <p:txBody>
          <a:bodyPr wrap="square">
            <a:spAutoFit/>
          </a:bodyPr>
          <a:lstStyle/>
          <a:p>
            <a:pPr marL="285750" indent="-285750" algn="l">
              <a:buFont typeface="Arial" panose="020B0604020202020204" pitchFamily="34" charset="0"/>
              <a:buChar char="•"/>
            </a:pPr>
            <a:r>
              <a:rPr lang="en-GB" sz="2400" b="1">
                <a:solidFill>
                  <a:srgbClr val="2D70AE"/>
                </a:solidFill>
                <a:effectLst/>
                <a:latin typeface="Quicksand"/>
              </a:rPr>
              <a:t>Đánh giá theo quá trình</a:t>
            </a:r>
            <a:endParaRPr lang="en-GB" sz="2400">
              <a:effectLst/>
            </a:endParaRPr>
          </a:p>
          <a:p>
            <a:pPr marL="285750" indent="-285750" algn="l">
              <a:buFont typeface="Arial" panose="020B0604020202020204" pitchFamily="34" charset="0"/>
              <a:buChar char="•"/>
            </a:pPr>
            <a:r>
              <a:rPr lang="en-GB" sz="2400" b="1">
                <a:solidFill>
                  <a:srgbClr val="2D70AE"/>
                </a:solidFill>
                <a:effectLst/>
                <a:latin typeface="Quicksand"/>
              </a:rPr>
              <a:t>Đánh giá theo kết quả đầu ra</a:t>
            </a:r>
            <a:endParaRPr lang="en-GB" sz="2400">
              <a:effectLst/>
            </a:endParaRPr>
          </a:p>
          <a:p>
            <a:pPr marL="285750" indent="-285750" algn="l">
              <a:buFont typeface="Arial" panose="020B0604020202020204" pitchFamily="34" charset="0"/>
              <a:buChar char="•"/>
            </a:pPr>
            <a:r>
              <a:rPr lang="en-GB" sz="2400" b="1">
                <a:solidFill>
                  <a:srgbClr val="2D70AE"/>
                </a:solidFill>
                <a:effectLst/>
                <a:latin typeface="Quicksand"/>
              </a:rPr>
              <a:t>Đánh giá thực hành</a:t>
            </a:r>
            <a:endParaRPr lang="en-GB" sz="2400">
              <a:effectLst/>
            </a:endParaRPr>
          </a:p>
        </p:txBody>
      </p:sp>
      <p:sp>
        <p:nvSpPr>
          <p:cNvPr id="11" name="TextBox 10">
            <a:extLst>
              <a:ext uri="{FF2B5EF4-FFF2-40B4-BE49-F238E27FC236}">
                <a16:creationId xmlns:a16="http://schemas.microsoft.com/office/drawing/2014/main" id="{2DEA9B71-1426-54C5-6DEA-657B10E1E7A1}"/>
              </a:ext>
            </a:extLst>
          </p:cNvPr>
          <p:cNvSpPr txBox="1"/>
          <p:nvPr/>
        </p:nvSpPr>
        <p:spPr>
          <a:xfrm>
            <a:off x="776997" y="2636818"/>
            <a:ext cx="6094378" cy="480131"/>
          </a:xfrm>
          <a:prstGeom prst="rect">
            <a:avLst/>
          </a:prstGeom>
        </p:spPr>
        <p:txBody>
          <a:bodyPr vert="horz" lIns="91440" tIns="45720" rIns="91440" bIns="45720" rtlCol="0">
            <a:normAutofit/>
          </a:bodyPr>
          <a:lstStyle>
            <a:lvl1pPr marL="228600" indent="-228600">
              <a:lnSpc>
                <a:spcPct val="90000"/>
              </a:lnSpc>
              <a:spcBef>
                <a:spcPts val="1000"/>
              </a:spcBef>
              <a:buFont typeface="Wingdings" panose="05000000000000000000" pitchFamily="2" charset="2"/>
              <a:buChar char="v"/>
              <a:defRPr sz="2800">
                <a:solidFill>
                  <a:srgbClr val="9A4292"/>
                </a:solidFill>
                <a:effectLs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Một số kĩ thuật đánh giá</a:t>
            </a:r>
          </a:p>
        </p:txBody>
      </p:sp>
    </p:spTree>
    <p:extLst>
      <p:ext uri="{BB962C8B-B14F-4D97-AF65-F5344CB8AC3E}">
        <p14:creationId xmlns:p14="http://schemas.microsoft.com/office/powerpoint/2010/main" val="2507234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CA6E-64E4-6C33-10D9-CC066AE1B703}"/>
              </a:ext>
            </a:extLst>
          </p:cNvPr>
          <p:cNvSpPr>
            <a:spLocks noGrp="1"/>
          </p:cNvSpPr>
          <p:nvPr>
            <p:ph type="title"/>
          </p:nvPr>
        </p:nvSpPr>
        <p:spPr>
          <a:xfrm>
            <a:off x="838200" y="559678"/>
            <a:ext cx="10515600" cy="636824"/>
          </a:xfrm>
        </p:spPr>
        <p:txBody>
          <a:bodyPr>
            <a:noAutofit/>
          </a:bodyPr>
          <a:lstStyle/>
          <a:p>
            <a:pPr algn="ctr"/>
            <a:r>
              <a:rPr lang="vi-VN" sz="3600" b="1">
                <a:solidFill>
                  <a:srgbClr val="C00000"/>
                </a:solidFill>
                <a:effectLst/>
                <a:latin typeface="Quicksand"/>
              </a:rPr>
              <a:t>HƯỚNG DẪN XÂY DỰNG KẾ HOẠCH BÀI DẠY</a:t>
            </a:r>
            <a:br>
              <a:rPr lang="vi-VN" sz="3600">
                <a:effectLst/>
              </a:rPr>
            </a:br>
            <a:endParaRPr lang="en-GB" sz="3600"/>
          </a:p>
        </p:txBody>
      </p:sp>
      <p:sp>
        <p:nvSpPr>
          <p:cNvPr id="3" name="Content Placeholder 2">
            <a:extLst>
              <a:ext uri="{FF2B5EF4-FFF2-40B4-BE49-F238E27FC236}">
                <a16:creationId xmlns:a16="http://schemas.microsoft.com/office/drawing/2014/main" id="{406A490F-F4B1-D0E7-3129-E05CB4C78E94}"/>
              </a:ext>
            </a:extLst>
          </p:cNvPr>
          <p:cNvSpPr>
            <a:spLocks noGrp="1"/>
          </p:cNvSpPr>
          <p:nvPr>
            <p:ph idx="1"/>
          </p:nvPr>
        </p:nvSpPr>
        <p:spPr>
          <a:xfrm>
            <a:off x="838200" y="1033395"/>
            <a:ext cx="10873902" cy="5892699"/>
          </a:xfrm>
        </p:spPr>
        <p:txBody>
          <a:bodyPr>
            <a:normAutofit fontScale="92500" lnSpcReduction="20000"/>
          </a:bodyPr>
          <a:lstStyle/>
          <a:p>
            <a:pPr marL="0" indent="0">
              <a:lnSpc>
                <a:spcPct val="120000"/>
              </a:lnSpc>
              <a:buNone/>
            </a:pPr>
            <a:r>
              <a:rPr lang="vi-VN" sz="2300">
                <a:effectLst/>
              </a:rPr>
              <a:t>1. Căn cứ xây dựng kế hoạch bài dạy </a:t>
            </a:r>
            <a:br>
              <a:rPr lang="vi-VN" sz="2300">
                <a:effectLst/>
              </a:rPr>
            </a:br>
            <a:r>
              <a:rPr lang="vi-VN" sz="2300">
                <a:effectLst/>
              </a:rPr>
              <a:t>Căn cứ chính để xây dựng kế hoạch bài dạy gồm: </a:t>
            </a:r>
            <a:br>
              <a:rPr lang="vi-VN" sz="2300">
                <a:effectLst/>
              </a:rPr>
            </a:br>
            <a:r>
              <a:rPr lang="vi-VN" sz="2300">
                <a:solidFill>
                  <a:srgbClr val="9F609A"/>
                </a:solidFill>
                <a:effectLst/>
              </a:rPr>
              <a:t>- SGK, SGV, SBT.</a:t>
            </a:r>
            <a:br>
              <a:rPr lang="vi-VN" sz="2300">
                <a:solidFill>
                  <a:srgbClr val="9F609A"/>
                </a:solidFill>
                <a:effectLst/>
              </a:rPr>
            </a:br>
            <a:r>
              <a:rPr lang="vi-VN" sz="2300">
                <a:solidFill>
                  <a:srgbClr val="9F609A"/>
                </a:solidFill>
                <a:effectLst/>
              </a:rPr>
              <a:t>- Khung kế hoạch dạy học. </a:t>
            </a:r>
            <a:br>
              <a:rPr lang="vi-VN" sz="2300">
                <a:solidFill>
                  <a:srgbClr val="9F609A"/>
                </a:solidFill>
                <a:effectLst/>
              </a:rPr>
            </a:br>
            <a:r>
              <a:rPr lang="vi-VN" sz="2300">
                <a:solidFill>
                  <a:srgbClr val="9F609A"/>
                </a:solidFill>
                <a:effectLst/>
              </a:rPr>
              <a:t>- Điều kiện thực tiễn (thiết bị, đồ dùng dạy học, kiến thức, kinh nghiệm của HS liên quan đến nội dung dạy học, ...)</a:t>
            </a:r>
            <a:br>
              <a:rPr lang="vi-VN" sz="2300">
                <a:solidFill>
                  <a:srgbClr val="9F609A"/>
                </a:solidFill>
                <a:effectLst/>
              </a:rPr>
            </a:br>
            <a:r>
              <a:rPr lang="vi-VN" sz="2300">
                <a:solidFill>
                  <a:srgbClr val="9F609A"/>
                </a:solidFill>
                <a:effectLst/>
              </a:rPr>
              <a:t>- Chương trình giáo dục phổ thông năm 2018 (Chương trình tổng thể và Chương trình môn Tin học). </a:t>
            </a:r>
            <a:br>
              <a:rPr lang="vi-VN" sz="2300">
                <a:effectLst/>
              </a:rPr>
            </a:br>
            <a:r>
              <a:rPr lang="vi-VN" sz="2300">
                <a:effectLst/>
              </a:rPr>
              <a:t>2. Cấu trúc Kể hoạch bài dạy:</a:t>
            </a:r>
            <a:br>
              <a:rPr lang="vi-VN" sz="2300">
                <a:effectLst/>
              </a:rPr>
            </a:br>
            <a:r>
              <a:rPr lang="vi-VN" sz="2300" i="1">
                <a:effectLst/>
              </a:rPr>
              <a:t>Cấu trúc Kế hoạch bài dạy có các phần chính như sau:</a:t>
            </a:r>
            <a:br>
              <a:rPr lang="vi-VN" sz="2300">
                <a:effectLst/>
              </a:rPr>
            </a:br>
            <a:r>
              <a:rPr lang="vi-VN" sz="2300">
                <a:solidFill>
                  <a:srgbClr val="40AABF"/>
                </a:solidFill>
                <a:effectLst/>
              </a:rPr>
              <a:t>I. Mục tiêu </a:t>
            </a:r>
            <a:br>
              <a:rPr lang="vi-VN" sz="2300">
                <a:solidFill>
                  <a:srgbClr val="40AABF"/>
                </a:solidFill>
                <a:effectLst/>
              </a:rPr>
            </a:br>
            <a:r>
              <a:rPr lang="vi-VN" sz="2300">
                <a:solidFill>
                  <a:srgbClr val="40AABF"/>
                </a:solidFill>
                <a:effectLst/>
              </a:rPr>
              <a:t>II. Thiết bị dạy học và học liệu </a:t>
            </a:r>
            <a:br>
              <a:rPr lang="vi-VN" sz="2300">
                <a:solidFill>
                  <a:srgbClr val="40AABF"/>
                </a:solidFill>
                <a:effectLst/>
              </a:rPr>
            </a:br>
            <a:r>
              <a:rPr lang="vi-VN" sz="2300">
                <a:solidFill>
                  <a:srgbClr val="40AABF"/>
                </a:solidFill>
                <a:effectLst/>
              </a:rPr>
              <a:t>III. Tiến trình dạy học:</a:t>
            </a:r>
            <a:br>
              <a:rPr lang="vi-VN" sz="2300">
                <a:effectLst/>
              </a:rPr>
            </a:br>
            <a:r>
              <a:rPr lang="vi-VN" sz="2300">
                <a:solidFill>
                  <a:srgbClr val="E87D8F"/>
                </a:solidFill>
                <a:effectLst/>
              </a:rPr>
              <a:t>A. Khởi động </a:t>
            </a:r>
            <a:br>
              <a:rPr lang="vi-VN" sz="2300">
                <a:solidFill>
                  <a:srgbClr val="E87D8F"/>
                </a:solidFill>
                <a:effectLst/>
              </a:rPr>
            </a:br>
            <a:r>
              <a:rPr lang="vi-VN" sz="2300">
                <a:solidFill>
                  <a:srgbClr val="E87D8F"/>
                </a:solidFill>
                <a:effectLst/>
              </a:rPr>
              <a:t>B. Khám phá </a:t>
            </a:r>
            <a:br>
              <a:rPr lang="vi-VN" sz="2300">
                <a:solidFill>
                  <a:srgbClr val="E87D8F"/>
                </a:solidFill>
                <a:effectLst/>
              </a:rPr>
            </a:br>
            <a:r>
              <a:rPr lang="vi-VN" sz="2300">
                <a:solidFill>
                  <a:srgbClr val="E87D8F"/>
                </a:solidFill>
                <a:effectLst/>
              </a:rPr>
              <a:t>C. Luyện tập </a:t>
            </a:r>
            <a:br>
              <a:rPr lang="vi-VN" sz="2300">
                <a:solidFill>
                  <a:srgbClr val="E87D8F"/>
                </a:solidFill>
                <a:effectLst/>
              </a:rPr>
            </a:br>
            <a:r>
              <a:rPr lang="vi-VN" sz="2300">
                <a:solidFill>
                  <a:srgbClr val="E87D8F"/>
                </a:solidFill>
                <a:effectLst/>
              </a:rPr>
              <a:t>D. Thực hành/Vận dụng</a:t>
            </a:r>
            <a:endParaRPr lang="vi-VN" sz="2300">
              <a:effectLst/>
            </a:endParaRPr>
          </a:p>
          <a:p>
            <a:pPr>
              <a:lnSpc>
                <a:spcPct val="120000"/>
              </a:lnSpc>
            </a:pPr>
            <a:endParaRPr lang="en-GB" sz="1800"/>
          </a:p>
        </p:txBody>
      </p:sp>
      <p:sp>
        <p:nvSpPr>
          <p:cNvPr id="4" name="Slide Number Placeholder 3">
            <a:extLst>
              <a:ext uri="{FF2B5EF4-FFF2-40B4-BE49-F238E27FC236}">
                <a16:creationId xmlns:a16="http://schemas.microsoft.com/office/drawing/2014/main" id="{28B2D700-F2A2-6346-DD4B-DBF27D3A6FE1}"/>
              </a:ext>
            </a:extLst>
          </p:cNvPr>
          <p:cNvSpPr>
            <a:spLocks noGrp="1"/>
          </p:cNvSpPr>
          <p:nvPr>
            <p:ph type="sldNum" sz="quarter" idx="12"/>
          </p:nvPr>
        </p:nvSpPr>
        <p:spPr/>
        <p:txBody>
          <a:bodyPr/>
          <a:lstStyle/>
          <a:p>
            <a:fld id="{DF464254-AE5C-42C3-A211-FF92F32968BE}" type="slidenum">
              <a:rPr lang="en-US" smtClean="0"/>
              <a:t>39</a:t>
            </a:fld>
            <a:endParaRPr lang="en-US"/>
          </a:p>
        </p:txBody>
      </p:sp>
    </p:spTree>
    <p:extLst>
      <p:ext uri="{BB962C8B-B14F-4D97-AF65-F5344CB8AC3E}">
        <p14:creationId xmlns:p14="http://schemas.microsoft.com/office/powerpoint/2010/main" val="150344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45332"/>
            <a:ext cx="6516156" cy="538007"/>
          </a:xfrm>
        </p:spPr>
        <p:txBody>
          <a:bodyPr>
            <a:noAutofit/>
          </a:bodyPr>
          <a:lstStyle/>
          <a:p>
            <a:r>
              <a:rPr lang="vi-VN" sz="2800" b="1">
                <a:solidFill>
                  <a:srgbClr val="C00000"/>
                </a:solidFill>
              </a:rPr>
              <a:t>1. Cấu trúc sách</a:t>
            </a:r>
            <a:r>
              <a:rPr lang="en-US" sz="2800" b="1">
                <a:solidFill>
                  <a:srgbClr val="C00000"/>
                </a:solidFill>
              </a:rPr>
              <a:t> </a:t>
            </a:r>
            <a:r>
              <a:rPr lang="en-US" sz="2800" b="1">
                <a:solidFill>
                  <a:srgbClr val="C00000"/>
                </a:solidFill>
                <a:latin typeface="Times New Roman" panose="02020603050405020304" pitchFamily="18" charset="0"/>
                <a:cs typeface="Times New Roman" panose="02020603050405020304" pitchFamily="18" charset="0"/>
              </a:rPr>
              <a:t>và phân bổ thời lượng</a:t>
            </a:r>
            <a:endParaRPr lang="en-US" sz="2800" b="1">
              <a:solidFill>
                <a:srgbClr val="C00000"/>
              </a:solidFill>
            </a:endParaRPr>
          </a:p>
        </p:txBody>
      </p:sp>
      <p:sp>
        <p:nvSpPr>
          <p:cNvPr id="22" name="Slide Number Placeholder 21"/>
          <p:cNvSpPr>
            <a:spLocks noGrp="1"/>
          </p:cNvSpPr>
          <p:nvPr>
            <p:ph type="sldNum" sz="quarter" idx="12"/>
          </p:nvPr>
        </p:nvSpPr>
        <p:spPr>
          <a:xfrm>
            <a:off x="0" y="6444749"/>
            <a:ext cx="2743200" cy="365125"/>
          </a:xfrm>
        </p:spPr>
        <p:txBody>
          <a:bodyPr/>
          <a:lstStyle/>
          <a:p>
            <a:pPr algn="l"/>
            <a:fld id="{DF464254-AE5C-42C3-A211-FF92F32968BE}" type="slidenum">
              <a:rPr lang="en-US" smtClean="0"/>
              <a:pPr algn="l"/>
              <a:t>4</a:t>
            </a:fld>
            <a:endParaRPr lang="en-US"/>
          </a:p>
        </p:txBody>
      </p:sp>
      <p:sp>
        <p:nvSpPr>
          <p:cNvPr id="10" name="TextBox 9">
            <a:extLst>
              <a:ext uri="{FF2B5EF4-FFF2-40B4-BE49-F238E27FC236}">
                <a16:creationId xmlns:a16="http://schemas.microsoft.com/office/drawing/2014/main" id="{A7EB4882-AFA2-2FA5-E61E-418DFE3575AF}"/>
              </a:ext>
            </a:extLst>
          </p:cNvPr>
          <p:cNvSpPr txBox="1"/>
          <p:nvPr/>
        </p:nvSpPr>
        <p:spPr>
          <a:xfrm>
            <a:off x="3612445" y="780238"/>
            <a:ext cx="5588261" cy="523220"/>
          </a:xfrm>
          <a:prstGeom prst="rect">
            <a:avLst/>
          </a:prstGeom>
          <a:noFill/>
        </p:spPr>
        <p:txBody>
          <a:bodyPr wrap="none" rtlCol="0">
            <a:spAutoFit/>
          </a:bodyPr>
          <a:lstStyle/>
          <a:p>
            <a:r>
              <a:rPr lang="en-US" sz="2800">
                <a:solidFill>
                  <a:srgbClr val="0070C0"/>
                </a:solidFill>
              </a:rPr>
              <a:t>Phát triển nội dung theo từng chủ đề</a:t>
            </a:r>
          </a:p>
        </p:txBody>
      </p:sp>
      <p:pic>
        <p:nvPicPr>
          <p:cNvPr id="13" name="Picture 12">
            <a:extLst>
              <a:ext uri="{FF2B5EF4-FFF2-40B4-BE49-F238E27FC236}">
                <a16:creationId xmlns:a16="http://schemas.microsoft.com/office/drawing/2014/main" id="{C9CD210E-7C72-FF8F-F87B-7FD356FCACED}"/>
              </a:ext>
            </a:extLst>
          </p:cNvPr>
          <p:cNvPicPr>
            <a:picLocks noChangeAspect="1"/>
          </p:cNvPicPr>
          <p:nvPr/>
        </p:nvPicPr>
        <p:blipFill>
          <a:blip r:embed="rId3"/>
          <a:stretch>
            <a:fillRect/>
          </a:stretch>
        </p:blipFill>
        <p:spPr>
          <a:xfrm>
            <a:off x="462844" y="1400357"/>
            <a:ext cx="11266311" cy="5287214"/>
          </a:xfrm>
          <a:prstGeom prst="rect">
            <a:avLst/>
          </a:prstGeom>
        </p:spPr>
      </p:pic>
    </p:spTree>
    <p:extLst>
      <p:ext uri="{BB962C8B-B14F-4D97-AF65-F5344CB8AC3E}">
        <p14:creationId xmlns:p14="http://schemas.microsoft.com/office/powerpoint/2010/main" val="2444615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4467"/>
          </a:xfrm>
          <a:prstGeom prst="rect">
            <a:avLst/>
          </a:prstGeom>
        </p:spPr>
      </p:pic>
    </p:spTree>
    <p:extLst>
      <p:ext uri="{BB962C8B-B14F-4D97-AF65-F5344CB8AC3E}">
        <p14:creationId xmlns:p14="http://schemas.microsoft.com/office/powerpoint/2010/main" val="9424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45332"/>
            <a:ext cx="6516156" cy="538007"/>
          </a:xfrm>
        </p:spPr>
        <p:txBody>
          <a:bodyPr>
            <a:noAutofit/>
          </a:bodyPr>
          <a:lstStyle/>
          <a:p>
            <a:r>
              <a:rPr lang="vi-VN" sz="2800" b="1">
                <a:solidFill>
                  <a:srgbClr val="C00000"/>
                </a:solidFill>
              </a:rPr>
              <a:t>1. Cấu trúc sách</a:t>
            </a:r>
            <a:r>
              <a:rPr lang="en-US" sz="2800" b="1">
                <a:solidFill>
                  <a:srgbClr val="C00000"/>
                </a:solidFill>
              </a:rPr>
              <a:t> </a:t>
            </a:r>
            <a:r>
              <a:rPr lang="en-US" sz="2800" b="1">
                <a:solidFill>
                  <a:srgbClr val="C00000"/>
                </a:solidFill>
                <a:latin typeface="Times New Roman" panose="02020603050405020304" pitchFamily="18" charset="0"/>
                <a:cs typeface="Times New Roman" panose="02020603050405020304" pitchFamily="18" charset="0"/>
              </a:rPr>
              <a:t>và phân bổ thời lượng</a:t>
            </a:r>
            <a:endParaRPr lang="en-US" sz="2800" b="1">
              <a:solidFill>
                <a:srgbClr val="C00000"/>
              </a:solidFill>
            </a:endParaRPr>
          </a:p>
        </p:txBody>
      </p:sp>
      <p:sp>
        <p:nvSpPr>
          <p:cNvPr id="22" name="Slide Number Placeholder 21"/>
          <p:cNvSpPr>
            <a:spLocks noGrp="1"/>
          </p:cNvSpPr>
          <p:nvPr>
            <p:ph type="sldNum" sz="quarter" idx="12"/>
          </p:nvPr>
        </p:nvSpPr>
        <p:spPr>
          <a:xfrm>
            <a:off x="0" y="6444749"/>
            <a:ext cx="2743200" cy="365125"/>
          </a:xfrm>
        </p:spPr>
        <p:txBody>
          <a:bodyPr/>
          <a:lstStyle/>
          <a:p>
            <a:pPr algn="l"/>
            <a:fld id="{DF464254-AE5C-42C3-A211-FF92F32968BE}" type="slidenum">
              <a:rPr lang="en-US" smtClean="0"/>
              <a:pPr algn="l"/>
              <a:t>5</a:t>
            </a:fld>
            <a:endParaRPr lang="en-US"/>
          </a:p>
        </p:txBody>
      </p:sp>
      <p:sp>
        <p:nvSpPr>
          <p:cNvPr id="10" name="TextBox 9">
            <a:extLst>
              <a:ext uri="{FF2B5EF4-FFF2-40B4-BE49-F238E27FC236}">
                <a16:creationId xmlns:a16="http://schemas.microsoft.com/office/drawing/2014/main" id="{A7EB4882-AFA2-2FA5-E61E-418DFE3575AF}"/>
              </a:ext>
            </a:extLst>
          </p:cNvPr>
          <p:cNvSpPr txBox="1"/>
          <p:nvPr/>
        </p:nvSpPr>
        <p:spPr>
          <a:xfrm>
            <a:off x="2862770" y="1073684"/>
            <a:ext cx="6516155" cy="523220"/>
          </a:xfrm>
          <a:prstGeom prst="rect">
            <a:avLst/>
          </a:prstGeom>
          <a:noFill/>
        </p:spPr>
        <p:txBody>
          <a:bodyPr wrap="square" rtlCol="0">
            <a:spAutoFit/>
          </a:bodyPr>
          <a:lstStyle/>
          <a:p>
            <a:r>
              <a:rPr lang="en-US" sz="2800">
                <a:solidFill>
                  <a:srgbClr val="0070C0"/>
                </a:solidFill>
              </a:rPr>
              <a:t>Phát triển nội dung theo từng chủ đề (tiếp)</a:t>
            </a:r>
          </a:p>
        </p:txBody>
      </p:sp>
      <p:pic>
        <p:nvPicPr>
          <p:cNvPr id="7" name="Picture 6">
            <a:extLst>
              <a:ext uri="{FF2B5EF4-FFF2-40B4-BE49-F238E27FC236}">
                <a16:creationId xmlns:a16="http://schemas.microsoft.com/office/drawing/2014/main" id="{F23E59B4-76CE-D48E-CD58-98B8686B3618}"/>
              </a:ext>
            </a:extLst>
          </p:cNvPr>
          <p:cNvPicPr>
            <a:picLocks noChangeAspect="1"/>
          </p:cNvPicPr>
          <p:nvPr/>
        </p:nvPicPr>
        <p:blipFill>
          <a:blip r:embed="rId3"/>
          <a:stretch>
            <a:fillRect/>
          </a:stretch>
        </p:blipFill>
        <p:spPr>
          <a:xfrm>
            <a:off x="178301" y="1738523"/>
            <a:ext cx="11885094" cy="4041387"/>
          </a:xfrm>
          <a:prstGeom prst="rect">
            <a:avLst/>
          </a:prstGeom>
        </p:spPr>
      </p:pic>
    </p:spTree>
    <p:extLst>
      <p:ext uri="{BB962C8B-B14F-4D97-AF65-F5344CB8AC3E}">
        <p14:creationId xmlns:p14="http://schemas.microsoft.com/office/powerpoint/2010/main" val="186567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24117" y="2261286"/>
            <a:ext cx="2032820"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400">
                <a:solidFill>
                  <a:srgbClr val="0070C0"/>
                </a:solidFill>
                <a:latin typeface="Times New Roman" panose="02020603050405020304" pitchFamily="18" charset="0"/>
                <a:cs typeface="Times New Roman" panose="02020603050405020304" pitchFamily="18" charset="0"/>
              </a:rPr>
              <a:t>6 chủ đề, 16 bài học (</a:t>
            </a:r>
            <a:r>
              <a:rPr lang="en-US" sz="2400" i="1">
                <a:solidFill>
                  <a:srgbClr val="0070C0"/>
                </a:solidFill>
                <a:latin typeface="Times New Roman" panose="02020603050405020304" pitchFamily="18" charset="0"/>
                <a:cs typeface="Times New Roman" panose="02020603050405020304" pitchFamily="18" charset="0"/>
              </a:rPr>
              <a:t>Bài 8A và 8B là lựa chọn</a:t>
            </a:r>
            <a:r>
              <a:rPr lang="en-US" sz="2400">
                <a:solidFill>
                  <a:srgbClr val="0070C0"/>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a:solidFill>
                  <a:srgbClr val="0070C0"/>
                </a:solidFill>
                <a:latin typeface="Times New Roman" panose="02020603050405020304" pitchFamily="18" charset="0"/>
                <a:cs typeface="Times New Roman" panose="02020603050405020304" pitchFamily="18" charset="0"/>
              </a:rPr>
              <a:t>68 trang.</a:t>
            </a:r>
          </a:p>
        </p:txBody>
      </p:sp>
      <p:sp>
        <p:nvSpPr>
          <p:cNvPr id="2" name="Title 1"/>
          <p:cNvSpPr>
            <a:spLocks noGrp="1"/>
          </p:cNvSpPr>
          <p:nvPr>
            <p:ph type="title"/>
          </p:nvPr>
        </p:nvSpPr>
        <p:spPr>
          <a:xfrm>
            <a:off x="101600" y="145332"/>
            <a:ext cx="6516156" cy="538007"/>
          </a:xfrm>
        </p:spPr>
        <p:txBody>
          <a:bodyPr>
            <a:noAutofit/>
          </a:bodyPr>
          <a:lstStyle/>
          <a:p>
            <a:r>
              <a:rPr lang="vi-VN" sz="2800" b="1">
                <a:solidFill>
                  <a:srgbClr val="C00000"/>
                </a:solidFill>
              </a:rPr>
              <a:t>1. Cấu trúc sách</a:t>
            </a:r>
            <a:r>
              <a:rPr lang="en-US" sz="2800" b="1">
                <a:solidFill>
                  <a:srgbClr val="C00000"/>
                </a:solidFill>
              </a:rPr>
              <a:t> </a:t>
            </a:r>
            <a:r>
              <a:rPr lang="en-US" sz="2800" b="1">
                <a:solidFill>
                  <a:srgbClr val="C00000"/>
                </a:solidFill>
                <a:latin typeface="Times New Roman" panose="02020603050405020304" pitchFamily="18" charset="0"/>
                <a:cs typeface="Times New Roman" panose="02020603050405020304" pitchFamily="18" charset="0"/>
              </a:rPr>
              <a:t>và phân bổ thời lượng</a:t>
            </a:r>
            <a:endParaRPr lang="en-US" sz="2800" b="1">
              <a:solidFill>
                <a:srgbClr val="C00000"/>
              </a:solidFill>
            </a:endParaRPr>
          </a:p>
        </p:txBody>
      </p:sp>
      <p:sp>
        <p:nvSpPr>
          <p:cNvPr id="22" name="Slide Number Placeholder 21"/>
          <p:cNvSpPr>
            <a:spLocks noGrp="1"/>
          </p:cNvSpPr>
          <p:nvPr>
            <p:ph type="sldNum" sz="quarter" idx="12"/>
          </p:nvPr>
        </p:nvSpPr>
        <p:spPr>
          <a:xfrm>
            <a:off x="0" y="6444749"/>
            <a:ext cx="2743200" cy="365125"/>
          </a:xfrm>
        </p:spPr>
        <p:txBody>
          <a:bodyPr/>
          <a:lstStyle/>
          <a:p>
            <a:pPr algn="l"/>
            <a:fld id="{DF464254-AE5C-42C3-A211-FF92F32968BE}" type="slidenum">
              <a:rPr lang="en-US" smtClean="0"/>
              <a:pPr algn="l"/>
              <a:t>6</a:t>
            </a:fld>
            <a:endParaRPr lang="en-US"/>
          </a:p>
        </p:txBody>
      </p:sp>
      <p:pic>
        <p:nvPicPr>
          <p:cNvPr id="7" name="Picture 6"/>
          <p:cNvPicPr>
            <a:picLocks noChangeAspect="1"/>
          </p:cNvPicPr>
          <p:nvPr/>
        </p:nvPicPr>
        <p:blipFill>
          <a:blip r:embed="rId3"/>
          <a:stretch>
            <a:fillRect/>
          </a:stretch>
        </p:blipFill>
        <p:spPr>
          <a:xfrm>
            <a:off x="8165206" y="973815"/>
            <a:ext cx="2337088" cy="597551"/>
          </a:xfrm>
          <a:prstGeom prst="rect">
            <a:avLst/>
          </a:prstGeom>
        </p:spPr>
      </p:pic>
      <p:pic>
        <p:nvPicPr>
          <p:cNvPr id="5" name="Picture 4">
            <a:extLst>
              <a:ext uri="{FF2B5EF4-FFF2-40B4-BE49-F238E27FC236}">
                <a16:creationId xmlns:a16="http://schemas.microsoft.com/office/drawing/2014/main" id="{DEC0E9BB-D5C6-69A1-B367-FF45CF72AF23}"/>
              </a:ext>
            </a:extLst>
          </p:cNvPr>
          <p:cNvPicPr>
            <a:picLocks noChangeAspect="1"/>
          </p:cNvPicPr>
          <p:nvPr/>
        </p:nvPicPr>
        <p:blipFill>
          <a:blip r:embed="rId4"/>
          <a:stretch>
            <a:fillRect/>
          </a:stretch>
        </p:blipFill>
        <p:spPr>
          <a:xfrm>
            <a:off x="141305" y="683092"/>
            <a:ext cx="3921993" cy="5829991"/>
          </a:xfrm>
          <a:prstGeom prst="rect">
            <a:avLst/>
          </a:prstGeom>
        </p:spPr>
      </p:pic>
      <p:grpSp>
        <p:nvGrpSpPr>
          <p:cNvPr id="17" name="Group 16">
            <a:extLst>
              <a:ext uri="{FF2B5EF4-FFF2-40B4-BE49-F238E27FC236}">
                <a16:creationId xmlns:a16="http://schemas.microsoft.com/office/drawing/2014/main" id="{3F435EDF-4E5C-DCBA-87BF-397A5BF2A655}"/>
              </a:ext>
            </a:extLst>
          </p:cNvPr>
          <p:cNvGrpSpPr/>
          <p:nvPr/>
        </p:nvGrpSpPr>
        <p:grpSpPr>
          <a:xfrm rot="194533">
            <a:off x="6617756" y="1956948"/>
            <a:ext cx="5416410" cy="3362025"/>
            <a:chOff x="6617756" y="1935513"/>
            <a:chExt cx="4667887" cy="2777958"/>
          </a:xfrm>
        </p:grpSpPr>
        <p:pic>
          <p:nvPicPr>
            <p:cNvPr id="12" name="Picture 11">
              <a:extLst>
                <a:ext uri="{FF2B5EF4-FFF2-40B4-BE49-F238E27FC236}">
                  <a16:creationId xmlns:a16="http://schemas.microsoft.com/office/drawing/2014/main" id="{3BABF86E-5D0B-360F-C514-3CDB719400C7}"/>
                </a:ext>
              </a:extLst>
            </p:cNvPr>
            <p:cNvPicPr>
              <a:picLocks noChangeAspect="1"/>
            </p:cNvPicPr>
            <p:nvPr/>
          </p:nvPicPr>
          <p:blipFill>
            <a:blip r:embed="rId5"/>
            <a:stretch>
              <a:fillRect/>
            </a:stretch>
          </p:blipFill>
          <p:spPr>
            <a:xfrm>
              <a:off x="6617756" y="1956069"/>
              <a:ext cx="4667887" cy="2757402"/>
            </a:xfrm>
            <a:prstGeom prst="rect">
              <a:avLst/>
            </a:prstGeom>
          </p:spPr>
        </p:pic>
        <p:sp>
          <p:nvSpPr>
            <p:cNvPr id="14" name="TextBox 13">
              <a:extLst>
                <a:ext uri="{FF2B5EF4-FFF2-40B4-BE49-F238E27FC236}">
                  <a16:creationId xmlns:a16="http://schemas.microsoft.com/office/drawing/2014/main" id="{45A588B9-B6DD-DC2E-DFD9-E28BA08C94B4}"/>
                </a:ext>
              </a:extLst>
            </p:cNvPr>
            <p:cNvSpPr txBox="1"/>
            <p:nvPr/>
          </p:nvSpPr>
          <p:spPr>
            <a:xfrm rot="21405467">
              <a:off x="9412780" y="2512880"/>
              <a:ext cx="1368932" cy="686632"/>
            </a:xfrm>
            <a:prstGeom prst="rect">
              <a:avLst/>
            </a:prstGeom>
            <a:noFill/>
          </p:spPr>
          <p:txBody>
            <a:bodyPr wrap="square" rtlCol="0">
              <a:spAutoFit/>
            </a:bodyPr>
            <a:lstStyle/>
            <a:p>
              <a:pPr algn="ctr"/>
              <a:r>
                <a:rPr lang="en-US" sz="2400" b="1">
                  <a:solidFill>
                    <a:srgbClr val="FFFF00"/>
                  </a:solidFill>
                </a:rPr>
                <a:t>16 tiết</a:t>
              </a:r>
            </a:p>
            <a:p>
              <a:pPr algn="ctr"/>
              <a:r>
                <a:rPr lang="en-US" sz="2400" b="1">
                  <a:solidFill>
                    <a:srgbClr val="FFFF00"/>
                  </a:solidFill>
                </a:rPr>
                <a:t>Lí thuyết</a:t>
              </a:r>
            </a:p>
          </p:txBody>
        </p:sp>
        <p:sp>
          <p:nvSpPr>
            <p:cNvPr id="15" name="TextBox 14">
              <a:extLst>
                <a:ext uri="{FF2B5EF4-FFF2-40B4-BE49-F238E27FC236}">
                  <a16:creationId xmlns:a16="http://schemas.microsoft.com/office/drawing/2014/main" id="{6B41B235-3AE9-3235-1583-F7AFBE54A8BC}"/>
                </a:ext>
              </a:extLst>
            </p:cNvPr>
            <p:cNvSpPr txBox="1"/>
            <p:nvPr/>
          </p:nvSpPr>
          <p:spPr>
            <a:xfrm rot="21405467">
              <a:off x="7386333" y="2907617"/>
              <a:ext cx="1376414" cy="707886"/>
            </a:xfrm>
            <a:prstGeom prst="rect">
              <a:avLst/>
            </a:prstGeom>
            <a:noFill/>
          </p:spPr>
          <p:txBody>
            <a:bodyPr wrap="square" rtlCol="0">
              <a:spAutoFit/>
            </a:bodyPr>
            <a:lstStyle/>
            <a:p>
              <a:pPr algn="ctr"/>
              <a:r>
                <a:rPr lang="en-US" sz="2400">
                  <a:solidFill>
                    <a:srgbClr val="FFFF00"/>
                  </a:solidFill>
                </a:rPr>
                <a:t>15 tiết</a:t>
              </a:r>
            </a:p>
            <a:p>
              <a:r>
                <a:rPr lang="en-US" sz="2400">
                  <a:solidFill>
                    <a:srgbClr val="FFFF00"/>
                  </a:solidFill>
                </a:rPr>
                <a:t>Thực hành</a:t>
              </a:r>
            </a:p>
          </p:txBody>
        </p:sp>
        <p:sp>
          <p:nvSpPr>
            <p:cNvPr id="16" name="TextBox 15">
              <a:extLst>
                <a:ext uri="{FF2B5EF4-FFF2-40B4-BE49-F238E27FC236}">
                  <a16:creationId xmlns:a16="http://schemas.microsoft.com/office/drawing/2014/main" id="{8A6A15D0-D89E-31C6-D304-FAAD52C505D3}"/>
                </a:ext>
              </a:extLst>
            </p:cNvPr>
            <p:cNvSpPr txBox="1"/>
            <p:nvPr/>
          </p:nvSpPr>
          <p:spPr>
            <a:xfrm rot="21405467">
              <a:off x="8004452" y="1935513"/>
              <a:ext cx="1214957" cy="707886"/>
            </a:xfrm>
            <a:prstGeom prst="rect">
              <a:avLst/>
            </a:prstGeom>
            <a:noFill/>
          </p:spPr>
          <p:txBody>
            <a:bodyPr wrap="square" rtlCol="0">
              <a:spAutoFit/>
            </a:bodyPr>
            <a:lstStyle/>
            <a:p>
              <a:pPr algn="ctr"/>
              <a:r>
                <a:rPr lang="en-US" sz="2400" b="1">
                  <a:solidFill>
                    <a:srgbClr val="0070C0"/>
                  </a:solidFill>
                </a:rPr>
                <a:t>4 tiết</a:t>
              </a:r>
            </a:p>
            <a:p>
              <a:pPr algn="ctr"/>
              <a:r>
                <a:rPr lang="en-US" sz="2400" b="1">
                  <a:solidFill>
                    <a:srgbClr val="0070C0"/>
                  </a:solidFill>
                </a:rPr>
                <a:t>ÔTKT</a:t>
              </a:r>
            </a:p>
          </p:txBody>
        </p:sp>
      </p:grpSp>
      <p:sp>
        <p:nvSpPr>
          <p:cNvPr id="3" name="Rectangle 2"/>
          <p:cNvSpPr/>
          <p:nvPr/>
        </p:nvSpPr>
        <p:spPr>
          <a:xfrm>
            <a:off x="480060" y="4200278"/>
            <a:ext cx="3497580" cy="5774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124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6" y="211319"/>
            <a:ext cx="3999060" cy="538007"/>
          </a:xfrm>
        </p:spPr>
        <p:txBody>
          <a:bodyPr>
            <a:noAutofit/>
          </a:bodyPr>
          <a:lstStyle/>
          <a:p>
            <a:r>
              <a:rPr lang="vi-VN" sz="2800" b="1">
                <a:solidFill>
                  <a:srgbClr val="C00000"/>
                </a:solidFill>
              </a:rPr>
              <a:t>1. Cấu trúc sách</a:t>
            </a:r>
            <a:r>
              <a:rPr lang="en-US" sz="2800" b="1">
                <a:solidFill>
                  <a:srgbClr val="C00000"/>
                </a:solidFill>
              </a:rPr>
              <a:t> </a:t>
            </a:r>
            <a:br>
              <a:rPr lang="en-US" sz="2800" b="1">
                <a:solidFill>
                  <a:srgbClr val="C00000"/>
                </a:solidFill>
              </a:rPr>
            </a:br>
            <a:r>
              <a:rPr lang="en-US" sz="2800" b="1">
                <a:solidFill>
                  <a:srgbClr val="C00000"/>
                </a:solidFill>
              </a:rPr>
              <a:t>    </a:t>
            </a:r>
            <a:r>
              <a:rPr lang="en-US" sz="2800" b="1">
                <a:solidFill>
                  <a:srgbClr val="C00000"/>
                </a:solidFill>
                <a:latin typeface="Times New Roman" panose="02020603050405020304" pitchFamily="18" charset="0"/>
                <a:cs typeface="Times New Roman" panose="02020603050405020304" pitchFamily="18" charset="0"/>
              </a:rPr>
              <a:t>và phân bổ thời lượng</a:t>
            </a:r>
            <a:endParaRPr lang="en-US" sz="2800" b="1">
              <a:solidFill>
                <a:srgbClr val="C00000"/>
              </a:solidFill>
            </a:endParaRPr>
          </a:p>
        </p:txBody>
      </p:sp>
      <p:sp>
        <p:nvSpPr>
          <p:cNvPr id="22" name="Slide Number Placeholder 21"/>
          <p:cNvSpPr>
            <a:spLocks noGrp="1"/>
          </p:cNvSpPr>
          <p:nvPr>
            <p:ph type="sldNum" sz="quarter" idx="12"/>
          </p:nvPr>
        </p:nvSpPr>
        <p:spPr>
          <a:xfrm>
            <a:off x="0" y="6444749"/>
            <a:ext cx="2743200" cy="365125"/>
          </a:xfrm>
        </p:spPr>
        <p:txBody>
          <a:bodyPr/>
          <a:lstStyle/>
          <a:p>
            <a:pPr algn="l"/>
            <a:fld id="{DF464254-AE5C-42C3-A211-FF92F32968BE}" type="slidenum">
              <a:rPr lang="en-US" smtClean="0"/>
              <a:pPr algn="l"/>
              <a:t>7</a:t>
            </a:fld>
            <a:endParaRPr lang="en-US"/>
          </a:p>
        </p:txBody>
      </p:sp>
      <p:sp>
        <p:nvSpPr>
          <p:cNvPr id="9" name="TextBox 8"/>
          <p:cNvSpPr txBox="1"/>
          <p:nvPr/>
        </p:nvSpPr>
        <p:spPr>
          <a:xfrm>
            <a:off x="242531" y="1490402"/>
            <a:ext cx="5168877" cy="2677656"/>
          </a:xfrm>
          <a:prstGeom prst="rect">
            <a:avLst/>
          </a:prstGeom>
          <a:noFill/>
        </p:spPr>
        <p:txBody>
          <a:bodyPr wrap="square" rtlCol="0">
            <a:spAutoFit/>
          </a:bodyPr>
          <a:lstStyle/>
          <a:p>
            <a:pPr marL="342900" indent="-342900" algn="just">
              <a:buFont typeface="Arial" panose="020B0604020202020204" pitchFamily="34" charset="0"/>
              <a:buChar char="•"/>
            </a:pPr>
            <a:r>
              <a:rPr lang="en-US" sz="2400">
                <a:solidFill>
                  <a:srgbClr val="0070C0"/>
                </a:solidFill>
                <a:latin typeface="Times New Roman" panose="02020603050405020304" pitchFamily="18" charset="0"/>
                <a:cs typeface="Times New Roman" panose="02020603050405020304" pitchFamily="18" charset="0"/>
              </a:rPr>
              <a:t>Bài học được thiết kế để trình bày trọn vẹn một đơn vị kiến thức hoặc những kiến thức liên quan mật thiết với nhau (mỗi bài học như là một chủ đề con).</a:t>
            </a:r>
          </a:p>
          <a:p>
            <a:pPr marL="342900" indent="-342900">
              <a:buFont typeface="Arial" panose="020B0604020202020204" pitchFamily="34" charset="0"/>
              <a:buChar char="•"/>
            </a:pPr>
            <a:r>
              <a:rPr lang="en-US" sz="2400">
                <a:solidFill>
                  <a:srgbClr val="0070C0"/>
                </a:solidFill>
                <a:latin typeface="Times New Roman" panose="02020603050405020304" pitchFamily="18" charset="0"/>
                <a:cs typeface="Times New Roman" panose="02020603050405020304" pitchFamily="18" charset="0"/>
              </a:rPr>
              <a:t>Số tiết học được cân đối, phân bổ theo lượng kiến thức của mỗi bài học.</a:t>
            </a:r>
          </a:p>
        </p:txBody>
      </p:sp>
      <p:pic>
        <p:nvPicPr>
          <p:cNvPr id="4" name="Picture 3">
            <a:extLst>
              <a:ext uri="{FF2B5EF4-FFF2-40B4-BE49-F238E27FC236}">
                <a16:creationId xmlns:a16="http://schemas.microsoft.com/office/drawing/2014/main" id="{8702C4CE-A599-98FE-4926-9EEFBE690632}"/>
              </a:ext>
            </a:extLst>
          </p:cNvPr>
          <p:cNvPicPr>
            <a:picLocks noChangeAspect="1"/>
          </p:cNvPicPr>
          <p:nvPr/>
        </p:nvPicPr>
        <p:blipFill>
          <a:blip r:embed="rId3"/>
          <a:stretch>
            <a:fillRect/>
          </a:stretch>
        </p:blipFill>
        <p:spPr>
          <a:xfrm>
            <a:off x="6096000" y="470142"/>
            <a:ext cx="5668558" cy="5872958"/>
          </a:xfrm>
          <a:prstGeom prst="rect">
            <a:avLst/>
          </a:prstGeom>
        </p:spPr>
      </p:pic>
      <p:sp>
        <p:nvSpPr>
          <p:cNvPr id="3" name="TextBox 2"/>
          <p:cNvSpPr txBox="1"/>
          <p:nvPr/>
        </p:nvSpPr>
        <p:spPr>
          <a:xfrm>
            <a:off x="771525" y="4766310"/>
            <a:ext cx="3943350" cy="646331"/>
          </a:xfrm>
          <a:prstGeom prst="rect">
            <a:avLst/>
          </a:prstGeom>
          <a:noFill/>
        </p:spPr>
        <p:txBody>
          <a:bodyPr wrap="square" rtlCol="0">
            <a:spAutoFit/>
          </a:bodyPr>
          <a:lstStyle/>
          <a:p>
            <a:r>
              <a:rPr lang="en-US" i="1">
                <a:solidFill>
                  <a:srgbClr val="FF0000"/>
                </a:solidFill>
              </a:rPr>
              <a:t>Thiết kế, phân bổ thời lượng các bài trong SGK Tin học 3, 4 đã hợp lí chưa?</a:t>
            </a:r>
          </a:p>
        </p:txBody>
      </p:sp>
      <p:sp>
        <p:nvSpPr>
          <p:cNvPr id="8" name="Rectangle 7"/>
          <p:cNvSpPr/>
          <p:nvPr/>
        </p:nvSpPr>
        <p:spPr>
          <a:xfrm>
            <a:off x="6198368" y="3812386"/>
            <a:ext cx="5486400" cy="19140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77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8</a:t>
            </a:fld>
            <a:endParaRPr lang="en-US"/>
          </a:p>
        </p:txBody>
      </p:sp>
      <p:grpSp>
        <p:nvGrpSpPr>
          <p:cNvPr id="12" name="Group 11"/>
          <p:cNvGrpSpPr/>
          <p:nvPr/>
        </p:nvGrpSpPr>
        <p:grpSpPr>
          <a:xfrm>
            <a:off x="3403600" y="1090080"/>
            <a:ext cx="8128000" cy="5418667"/>
            <a:chOff x="3403600" y="1090080"/>
            <a:chExt cx="8128000" cy="5418667"/>
          </a:xfrm>
        </p:grpSpPr>
        <p:graphicFrame>
          <p:nvGraphicFramePr>
            <p:cNvPr id="5" name="Diagram 4"/>
            <p:cNvGraphicFramePr/>
            <p:nvPr/>
          </p:nvGraphicFramePr>
          <p:xfrm>
            <a:off x="3403600" y="10900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3529120" y="1465234"/>
              <a:ext cx="1445193" cy="4554025"/>
              <a:chOff x="3529120" y="1465234"/>
              <a:chExt cx="1445193" cy="4554025"/>
            </a:xfrm>
          </p:grpSpPr>
          <p:pic>
            <p:nvPicPr>
              <p:cNvPr id="7" name="Picture 2" descr="D:\man hinh\gioi thieu bo sach Chan troi sang tao\logo-chan-troi-sang-ta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grpSp>
      </p:grpSp>
      <p:pic>
        <p:nvPicPr>
          <p:cNvPr id="14" name="Picture 13">
            <a:extLst>
              <a:ext uri="{FF2B5EF4-FFF2-40B4-BE49-F238E27FC236}">
                <a16:creationId xmlns:a16="http://schemas.microsoft.com/office/drawing/2014/main" id="{25290C3B-E181-75FD-DA9D-4CEA75798E5C}"/>
              </a:ext>
            </a:extLst>
          </p:cNvPr>
          <p:cNvPicPr>
            <a:picLocks noChangeAspect="1"/>
          </p:cNvPicPr>
          <p:nvPr/>
        </p:nvPicPr>
        <p:blipFill>
          <a:blip r:embed="rId9"/>
          <a:stretch>
            <a:fillRect/>
          </a:stretch>
        </p:blipFill>
        <p:spPr>
          <a:xfrm>
            <a:off x="695333" y="2092241"/>
            <a:ext cx="2215292" cy="3104642"/>
          </a:xfrm>
          <a:prstGeom prst="rect">
            <a:avLst/>
          </a:prstGeom>
        </p:spPr>
      </p:pic>
    </p:spTree>
    <p:extLst>
      <p:ext uri="{BB962C8B-B14F-4D97-AF65-F5344CB8AC3E}">
        <p14:creationId xmlns:p14="http://schemas.microsoft.com/office/powerpoint/2010/main" val="275671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30" y="116607"/>
            <a:ext cx="3526176" cy="63773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2</a:t>
            </a:r>
            <a:r>
              <a:rPr lang="vi-VN" sz="3600" b="1">
                <a:solidFill>
                  <a:srgbClr val="C00000"/>
                </a:solidFill>
                <a:latin typeface="Times New Roman" panose="02020603050405020304" pitchFamily="18" charset="0"/>
                <a:cs typeface="Times New Roman" panose="02020603050405020304" pitchFamily="18" charset="0"/>
              </a:rPr>
              <a:t>. </a:t>
            </a:r>
            <a:r>
              <a:rPr lang="vi-VN" sz="3600" b="1">
                <a:solidFill>
                  <a:srgbClr val="C00000"/>
                </a:solidFill>
              </a:rPr>
              <a:t>Cấu trúc</a:t>
            </a:r>
            <a:r>
              <a:rPr lang="en-US" sz="3600" b="1">
                <a:solidFill>
                  <a:srgbClr val="C00000"/>
                </a:solidFill>
              </a:rPr>
              <a:t> </a:t>
            </a:r>
            <a:r>
              <a:rPr lang="en-US" sz="3600" b="1">
                <a:solidFill>
                  <a:srgbClr val="C00000"/>
                </a:solidFill>
                <a:latin typeface="Times New Roman" panose="02020603050405020304" pitchFamily="18" charset="0"/>
                <a:cs typeface="Times New Roman" panose="02020603050405020304" pitchFamily="18" charset="0"/>
              </a:rPr>
              <a:t>bài học</a:t>
            </a:r>
            <a:endParaRPr lang="en-US" sz="3600" b="1">
              <a:solidFill>
                <a:srgbClr val="C00000"/>
              </a:solidFill>
            </a:endParaRP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9</a:t>
            </a:fld>
            <a:endParaRPr lang="en-US"/>
          </a:p>
        </p:txBody>
      </p:sp>
      <p:pic>
        <p:nvPicPr>
          <p:cNvPr id="7" name="Picture 6">
            <a:extLst>
              <a:ext uri="{FF2B5EF4-FFF2-40B4-BE49-F238E27FC236}">
                <a16:creationId xmlns:a16="http://schemas.microsoft.com/office/drawing/2014/main" id="{01564D3B-1133-59AC-FF32-90705C5648F1}"/>
              </a:ext>
            </a:extLst>
          </p:cNvPr>
          <p:cNvPicPr>
            <a:picLocks noChangeAspect="1"/>
          </p:cNvPicPr>
          <p:nvPr/>
        </p:nvPicPr>
        <p:blipFill>
          <a:blip r:embed="rId3"/>
          <a:stretch>
            <a:fillRect/>
          </a:stretch>
        </p:blipFill>
        <p:spPr>
          <a:xfrm>
            <a:off x="1545277" y="832089"/>
            <a:ext cx="9129371" cy="5843348"/>
          </a:xfrm>
          <a:prstGeom prst="rect">
            <a:avLst/>
          </a:prstGeom>
        </p:spPr>
      </p:pic>
    </p:spTree>
    <p:extLst>
      <p:ext uri="{BB962C8B-B14F-4D97-AF65-F5344CB8AC3E}">
        <p14:creationId xmlns:p14="http://schemas.microsoft.com/office/powerpoint/2010/main" val="2370430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11039</TotalTime>
  <Words>1278</Words>
  <Application>Microsoft Office PowerPoint</Application>
  <PresentationFormat>Widescreen</PresentationFormat>
  <Paragraphs>234</Paragraphs>
  <Slides>40</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Cambria</vt:lpstr>
      <vt:lpstr>Myriad Pro</vt:lpstr>
      <vt:lpstr>Quicksand</vt:lpstr>
      <vt:lpstr>Times New Roman</vt:lpstr>
      <vt:lpstr>Wingdings</vt:lpstr>
      <vt:lpstr>Office Theme</vt:lpstr>
      <vt:lpstr>PowerPoint Presentation</vt:lpstr>
      <vt:lpstr>TIN HỌC 5</vt:lpstr>
      <vt:lpstr>NỘI DUNG TRÌNH BÀY</vt:lpstr>
      <vt:lpstr>1. Cấu trúc sách và phân bổ thời lượng</vt:lpstr>
      <vt:lpstr>1. Cấu trúc sách và phân bổ thời lượng</vt:lpstr>
      <vt:lpstr>1. Cấu trúc sách và phân bổ thời lượng</vt:lpstr>
      <vt:lpstr>1. Cấu trúc sách      và phân bổ thời lượng</vt:lpstr>
      <vt:lpstr>NỘI DUNG TRÌNH BÀY</vt:lpstr>
      <vt:lpstr>2. Cấu trúc bài học</vt:lpstr>
      <vt:lpstr>2. Cấu trúc bài học</vt:lpstr>
      <vt:lpstr>2. Cấu trúc bài học</vt:lpstr>
      <vt:lpstr>NỘI DUNG TRÌNH BÀY</vt:lpstr>
      <vt:lpstr>3. Nội dung, phương pháp,     cách tổ chức dạy học </vt:lpstr>
      <vt:lpstr>3. Nội dung, phương pháp,     cách tổ chức dạy học </vt:lpstr>
      <vt:lpstr>3. Nội dung, phương pháp,     cách tổ chức dạy học </vt:lpstr>
      <vt:lpstr>3. Nội dung, phương pháp, cách tổ chức dạy học </vt:lpstr>
      <vt:lpstr>3. Nội dung, phương pháp, cách tổ chức dạy học </vt:lpstr>
      <vt:lpstr>3. Nội dung, phương pháp, cách tổ chức dạy học </vt:lpstr>
      <vt:lpstr>3. Nội dung, phương pháp, cách tổ chức dạy học </vt:lpstr>
      <vt:lpstr>NỘI DUNG TRÌNH BÀY</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PowerPoint Presentation</vt:lpstr>
      <vt:lpstr>HƯỚNG DẪN KIỂM TRA ĐÁNH GIÁ KẾT QUẢ HỌC TẬP </vt:lpstr>
      <vt:lpstr>HƯỚNG DẪN XÂY DỰNG KẾ HOẠCH BÀI DẠY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QTK</dc:creator>
  <cp:lastModifiedBy>Vu Thuy Xuan Thao</cp:lastModifiedBy>
  <cp:revision>1276</cp:revision>
  <cp:lastPrinted>2023-02-09T03:32:41Z</cp:lastPrinted>
  <dcterms:created xsi:type="dcterms:W3CDTF">2021-09-13T06:43:20Z</dcterms:created>
  <dcterms:modified xsi:type="dcterms:W3CDTF">2024-08-13T14:57:56Z</dcterms:modified>
</cp:coreProperties>
</file>